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1522075" cy="8640763"/>
  <p:notesSz cx="6858000" cy="9144000"/>
  <p:defaultTextStyle>
    <a:defPPr>
      <a:defRPr lang="de-DE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0" d="100"/>
          <a:sy n="160" d="100"/>
        </p:scale>
        <p:origin x="-4200" y="-518"/>
      </p:cViewPr>
      <p:guideLst>
        <p:guide orient="horz" pos="2722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AE1E7-DA9C-43CF-903F-ABE67FEF0157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0BBB5-9C81-4715-9011-04E82017D029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0939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0BBB5-9C81-4715-9011-04E82017D029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0867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0513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803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25896" y="436039"/>
            <a:ext cx="3266589" cy="92888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6131" y="436039"/>
            <a:ext cx="9607730" cy="92888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60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2734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443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6132" y="2540225"/>
            <a:ext cx="6437159" cy="718463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55326" y="2540225"/>
            <a:ext cx="6437159" cy="718463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615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662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550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8069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0625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6508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E3590-1741-42B9-9E70-3E9C9838E348}" type="datetimeFigureOut">
              <a:rPr lang="de-CH" smtClean="0"/>
              <a:pPr/>
              <a:t>12.03.2019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38F23-4BAD-4D13-B1C9-8750EC5BA3CC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490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jpeg"/><Relationship Id="rId1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27161" y="143917"/>
            <a:ext cx="11322508" cy="8280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4" name="Picture 7" descr="C:\Users\gthomi\Desktop\Iba1 Hippocampus-1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27"/>
          <a:stretch/>
        </p:blipFill>
        <p:spPr bwMode="auto">
          <a:xfrm>
            <a:off x="8638046" y="1510713"/>
            <a:ext cx="2568435" cy="151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9447479" y="1572244"/>
            <a:ext cx="649865" cy="261610"/>
            <a:chOff x="899592" y="1923194"/>
            <a:chExt cx="649865" cy="261610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899592" y="2142728"/>
              <a:ext cx="648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899592" y="1923194"/>
              <a:ext cx="6353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899592" y="2108115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1549457" y="2106600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" name="Group 9"/>
          <p:cNvGrpSpPr/>
          <p:nvPr/>
        </p:nvGrpSpPr>
        <p:grpSpPr>
          <a:xfrm>
            <a:off x="10116380" y="1572244"/>
            <a:ext cx="655097" cy="261610"/>
            <a:chOff x="894360" y="1923194"/>
            <a:chExt cx="655097" cy="261610"/>
          </a:xfrm>
        </p:grpSpPr>
        <p:cxnSp>
          <p:nvCxnSpPr>
            <p:cNvPr id="11" name="Straight Connector 10"/>
            <p:cNvCxnSpPr/>
            <p:nvPr/>
          </p:nvCxnSpPr>
          <p:spPr bwMode="auto">
            <a:xfrm>
              <a:off x="899592" y="2142728"/>
              <a:ext cx="648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894360" y="1923194"/>
              <a:ext cx="6532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899592" y="2108115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1549457" y="2106600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Box 15"/>
          <p:cNvSpPr txBox="1"/>
          <p:nvPr/>
        </p:nvSpPr>
        <p:spPr>
          <a:xfrm>
            <a:off x="4464054" y="863997"/>
            <a:ext cx="684000" cy="32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52759" y="863997"/>
            <a:ext cx="82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  <a:endParaRPr lang="de-CH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5" descr="C:\Users\gthomi\Desktop\Iba1 Striatum-1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4"/>
          <a:stretch/>
        </p:blipFill>
        <p:spPr bwMode="auto">
          <a:xfrm>
            <a:off x="8638046" y="3504793"/>
            <a:ext cx="2568435" cy="151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C:\Users\gthomi\Desktop\Iba1 Cortex-1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87"/>
          <a:stretch/>
        </p:blipFill>
        <p:spPr bwMode="auto">
          <a:xfrm>
            <a:off x="8638046" y="5476339"/>
            <a:ext cx="2602200" cy="154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9484255" y="5453479"/>
            <a:ext cx="658744" cy="261610"/>
            <a:chOff x="899592" y="1923194"/>
            <a:chExt cx="658744" cy="261610"/>
          </a:xfrm>
        </p:grpSpPr>
        <p:cxnSp>
          <p:nvCxnSpPr>
            <p:cNvPr id="28" name="Straight Connector 27"/>
            <p:cNvCxnSpPr/>
            <p:nvPr/>
          </p:nvCxnSpPr>
          <p:spPr bwMode="auto">
            <a:xfrm>
              <a:off x="899592" y="2142728"/>
              <a:ext cx="648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899592" y="1923194"/>
              <a:ext cx="6587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899592" y="2108115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1558335" y="2106600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/>
          <p:cNvGrpSpPr/>
          <p:nvPr/>
        </p:nvGrpSpPr>
        <p:grpSpPr>
          <a:xfrm>
            <a:off x="10174170" y="5453479"/>
            <a:ext cx="658743" cy="261610"/>
            <a:chOff x="899592" y="1923194"/>
            <a:chExt cx="658743" cy="261610"/>
          </a:xfrm>
        </p:grpSpPr>
        <p:cxnSp>
          <p:nvCxnSpPr>
            <p:cNvPr id="33" name="Straight Connector 32"/>
            <p:cNvCxnSpPr/>
            <p:nvPr/>
          </p:nvCxnSpPr>
          <p:spPr bwMode="auto">
            <a:xfrm>
              <a:off x="899592" y="2142728"/>
              <a:ext cx="648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899592" y="1923194"/>
              <a:ext cx="6479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901802" y="2108115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>
              <a:off x="1558335" y="2106600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7" name="Group 36"/>
          <p:cNvGrpSpPr/>
          <p:nvPr/>
        </p:nvGrpSpPr>
        <p:grpSpPr>
          <a:xfrm>
            <a:off x="9466514" y="3370805"/>
            <a:ext cx="649865" cy="261610"/>
            <a:chOff x="899592" y="1923194"/>
            <a:chExt cx="649865" cy="261610"/>
          </a:xfrm>
        </p:grpSpPr>
        <p:cxnSp>
          <p:nvCxnSpPr>
            <p:cNvPr id="38" name="Straight Connector 37"/>
            <p:cNvCxnSpPr/>
            <p:nvPr/>
          </p:nvCxnSpPr>
          <p:spPr bwMode="auto">
            <a:xfrm>
              <a:off x="899592" y="2142728"/>
              <a:ext cx="648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899592" y="1923194"/>
              <a:ext cx="648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cxnSp>
          <p:nvCxnSpPr>
            <p:cNvPr id="40" name="Straight Connector 39"/>
            <p:cNvCxnSpPr/>
            <p:nvPr/>
          </p:nvCxnSpPr>
          <p:spPr bwMode="auto">
            <a:xfrm>
              <a:off x="899592" y="2108115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1549457" y="2106600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>
            <a:off x="10148918" y="3366518"/>
            <a:ext cx="649865" cy="261610"/>
            <a:chOff x="899592" y="1923194"/>
            <a:chExt cx="649865" cy="261610"/>
          </a:xfrm>
        </p:grpSpPr>
        <p:cxnSp>
          <p:nvCxnSpPr>
            <p:cNvPr id="43" name="Straight Connector 42"/>
            <p:cNvCxnSpPr/>
            <p:nvPr/>
          </p:nvCxnSpPr>
          <p:spPr bwMode="auto">
            <a:xfrm>
              <a:off x="899592" y="2142728"/>
              <a:ext cx="648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901458" y="1923194"/>
              <a:ext cx="6461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899592" y="2108115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1549457" y="2106600"/>
              <a:ext cx="0" cy="720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Box 16"/>
          <p:cNvSpPr txBox="1"/>
          <p:nvPr/>
        </p:nvSpPr>
        <p:spPr>
          <a:xfrm>
            <a:off x="6752794" y="863997"/>
            <a:ext cx="1224000" cy="32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Injury + Exo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03361" y="1872109"/>
            <a:ext cx="900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Hippo-campus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27161" y="3973516"/>
            <a:ext cx="105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Thalamus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57321" y="5967201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Cortex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7321" y="7535139"/>
            <a:ext cx="10904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/>
              <a:t>Figure S1</a:t>
            </a:r>
            <a:r>
              <a:rPr lang="de-CH" sz="1200" b="1" dirty="0"/>
              <a:t>. Microgliosis in gray matter areas after perinatal brain injury. </a:t>
            </a:r>
            <a:r>
              <a:rPr lang="en-US" sz="1200" dirty="0"/>
              <a:t>Representative chromogenic immunohistochemistry images and quantification of Iba1</a:t>
            </a:r>
            <a:r>
              <a:rPr lang="en-US" sz="1200" baseline="30000" dirty="0"/>
              <a:t>+</a:t>
            </a:r>
            <a:r>
              <a:rPr lang="en-US" sz="1200" dirty="0"/>
              <a:t> cells in the hippocampus, the thalamus and the cortex of healthy rats and of rats 24 hours post brain injury with and without exosome treatment. </a:t>
            </a:r>
            <a:r>
              <a:rPr lang="de-CH" sz="1200" b="1" dirty="0"/>
              <a:t> 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9128241" y="7003269"/>
            <a:ext cx="2321428" cy="430887"/>
            <a:chOff x="3114885" y="3217739"/>
            <a:chExt cx="2321428" cy="430887"/>
          </a:xfrm>
        </p:grpSpPr>
        <p:sp>
          <p:nvSpPr>
            <p:cNvPr id="52" name="TextBox 51"/>
            <p:cNvSpPr txBox="1"/>
            <p:nvPr/>
          </p:nvSpPr>
          <p:spPr>
            <a:xfrm>
              <a:off x="3114885" y="3217739"/>
              <a:ext cx="720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Healthy</a:t>
              </a:r>
              <a:endParaRPr lang="de-CH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881092" y="3217739"/>
              <a:ext cx="576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Injury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428313" y="3217739"/>
              <a:ext cx="1008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Injury + Exo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066034" y="5008228"/>
            <a:ext cx="2321428" cy="430887"/>
            <a:chOff x="3114885" y="3217739"/>
            <a:chExt cx="2321428" cy="430887"/>
          </a:xfrm>
        </p:grpSpPr>
        <p:sp>
          <p:nvSpPr>
            <p:cNvPr id="56" name="TextBox 55"/>
            <p:cNvSpPr txBox="1"/>
            <p:nvPr/>
          </p:nvSpPr>
          <p:spPr>
            <a:xfrm>
              <a:off x="3114885" y="3217739"/>
              <a:ext cx="720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Healthy</a:t>
              </a:r>
              <a:endParaRPr lang="de-CH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881092" y="3217739"/>
              <a:ext cx="576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Injury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428313" y="3217739"/>
              <a:ext cx="1008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Injury + Exo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102363" y="2999520"/>
            <a:ext cx="2321428" cy="430887"/>
            <a:chOff x="3114885" y="3217739"/>
            <a:chExt cx="2321428" cy="430887"/>
          </a:xfrm>
        </p:grpSpPr>
        <p:sp>
          <p:nvSpPr>
            <p:cNvPr id="60" name="TextBox 59"/>
            <p:cNvSpPr txBox="1"/>
            <p:nvPr/>
          </p:nvSpPr>
          <p:spPr>
            <a:xfrm>
              <a:off x="3114885" y="3217739"/>
              <a:ext cx="720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Healthy</a:t>
              </a:r>
              <a:endParaRPr lang="de-CH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881092" y="3217739"/>
              <a:ext cx="576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Injury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428313" y="3217739"/>
              <a:ext cx="1008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Injury + Exo</a:t>
              </a:r>
            </a:p>
          </p:txBody>
        </p:sp>
      </p:grpSp>
      <p:pic>
        <p:nvPicPr>
          <p:cNvPr id="21" name="Picture 2" descr="O:\Members\Gierin\FACS Exp. Revision\Suppl Fig1 Original &amp; edited images\Gierin_Animals Microglia_17.05.2018 Iba1 DAB_0063 Kor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758" y="5319599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O:\Members\Gierin\FACS Exp. Revision\Suppl Fig1 Original &amp; edited images\Gierin_Animals Microglia_17.05.2018 Iba1 DAB_0070 Korr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16641" y="3325913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:\Members\Gierin\FACS Exp. Revision\Suppl Fig1 Original &amp; edited images\Gierin_Animals Microglia_17.05.2018 Iba1 DAB_0102 Korr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054" y="1332229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O:\Members\Gierin\FACS Exp. Revision\Suppl Fig1 Original &amp; edited images\Gierin_Animals Microglia_17.05.2018 Iba1 DAB_0105 Korr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054" y="3325914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O:\Members\Gierin\FACS Exp. Revision\Suppl Fig1 Original &amp; edited images\Gierin_Animals Microglia_17.05.2018 Iba1 DAB_0108 Korr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26054" y="5319599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7" descr="O:\Members\Gierin\FACS Exp. Revision\Suppl Fig1 Original &amp; edited images\Gierin_Animals Microglia_17.05.2018 Iba1 DAB_0117 Korr.t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84794" y="3325914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O:\Members\Gierin\FACS Exp. Revision\Suppl Fig1 Original &amp; edited images\Gierin_Animals Microglia_17.05.2018 Iba1 DAB_0121 Korr.tif"/>
          <p:cNvPicPr preferRelativeResize="0"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4" r="28977"/>
          <a:stretch/>
        </p:blipFill>
        <p:spPr bwMode="auto">
          <a:xfrm rot="5400000">
            <a:off x="6600648" y="5003745"/>
            <a:ext cx="1620000" cy="22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O:\Members\Gierin\FACS Exp. Revision\Suppl Fig1 Original &amp; edited images\Gierin_Animals Microglia_17.05.2018 Iba1 DAB_0141 Korr.t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794" y="1332229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O:\Members\Gierin\FACS Exp. Revision\Suppl Fig1 Original &amp; edited images\Gierin_Animals Microglia_17.05.2018 Iba1 DAB_0142 Korr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641" y="1332229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306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Thomi, Gierin Florence (DKF)</dc:creator>
  <cp:lastModifiedBy>Andreina Schoeberlein</cp:lastModifiedBy>
  <cp:revision>17</cp:revision>
  <dcterms:created xsi:type="dcterms:W3CDTF">2019-01-08T15:12:49Z</dcterms:created>
  <dcterms:modified xsi:type="dcterms:W3CDTF">2019-03-12T14:08:33Z</dcterms:modified>
</cp:coreProperties>
</file>