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56" r:id="rId2"/>
    <p:sldId id="260" r:id="rId3"/>
    <p:sldId id="261" r:id="rId4"/>
    <p:sldId id="262" r:id="rId5"/>
    <p:sldId id="264" r:id="rId6"/>
    <p:sldId id="263" r:id="rId7"/>
    <p:sldId id="266" r:id="rId8"/>
    <p:sldId id="265" r:id="rId9"/>
    <p:sldId id="267" r:id="rId10"/>
    <p:sldId id="268" r:id="rId11"/>
    <p:sldId id="269" r:id="rId12"/>
    <p:sldId id="257" r:id="rId13"/>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5584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C446CE8-AC9D-8B41-915F-A535D74C5021}" v="786" dt="2020-11-26T15:30:09.85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95"/>
    <p:restoredTop sz="94746"/>
  </p:normalViewPr>
  <p:slideViewPr>
    <p:cSldViewPr snapToGrid="0">
      <p:cViewPr varScale="1">
        <p:scale>
          <a:sx n="96" d="100"/>
          <a:sy n="96" d="100"/>
        </p:scale>
        <p:origin x="544" y="1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erdicchio, Dirk (UB)" userId="90e09665-adc4-40c1-b7fd-19ba50f2e0fd" providerId="ADAL" clId="{E8E0ED07-A9E9-DA45-8D5A-D9FD617348F4}"/>
    <pc:docChg chg="custSel modSld">
      <pc:chgData name="Verdicchio, Dirk (UB)" userId="90e09665-adc4-40c1-b7fd-19ba50f2e0fd" providerId="ADAL" clId="{E8E0ED07-A9E9-DA45-8D5A-D9FD617348F4}" dt="2020-11-24T16:31:16.970" v="1704" actId="27636"/>
      <pc:docMkLst>
        <pc:docMk/>
      </pc:docMkLst>
      <pc:sldChg chg="modSp mod">
        <pc:chgData name="Verdicchio, Dirk (UB)" userId="90e09665-adc4-40c1-b7fd-19ba50f2e0fd" providerId="ADAL" clId="{E8E0ED07-A9E9-DA45-8D5A-D9FD617348F4}" dt="2020-11-24T16:31:16.970" v="1704" actId="27636"/>
        <pc:sldMkLst>
          <pc:docMk/>
          <pc:sldMk cId="2330899677" sldId="263"/>
        </pc:sldMkLst>
        <pc:spChg chg="mod">
          <ac:chgData name="Verdicchio, Dirk (UB)" userId="90e09665-adc4-40c1-b7fd-19ba50f2e0fd" providerId="ADAL" clId="{E8E0ED07-A9E9-DA45-8D5A-D9FD617348F4}" dt="2020-11-24T16:01:19.330" v="12" actId="20577"/>
          <ac:spMkLst>
            <pc:docMk/>
            <pc:sldMk cId="2330899677" sldId="263"/>
            <ac:spMk id="2" creationId="{9CB6772E-4DC4-2B4E-918E-BBEEEDD5A119}"/>
          </ac:spMkLst>
        </pc:spChg>
        <pc:spChg chg="mod">
          <ac:chgData name="Verdicchio, Dirk (UB)" userId="90e09665-adc4-40c1-b7fd-19ba50f2e0fd" providerId="ADAL" clId="{E8E0ED07-A9E9-DA45-8D5A-D9FD617348F4}" dt="2020-11-24T16:31:16.970" v="1704" actId="27636"/>
          <ac:spMkLst>
            <pc:docMk/>
            <pc:sldMk cId="2330899677" sldId="263"/>
            <ac:spMk id="3" creationId="{B50D2CC2-B94A-6F4F-BCB6-5CFC3C4326E1}"/>
          </ac:spMkLst>
        </pc:spChg>
      </pc:sldChg>
    </pc:docChg>
  </pc:docChgLst>
  <pc:docChgLst>
    <pc:chgData name="Gastbenutzer" userId="S::urn:spo:anon#c4f21f8b8284c431af5cb979b1f884cb71eaaeb183b38fe0e3dc632e8646675d::" providerId="AD" clId="Web-{1571E0F6-54AE-AD3E-1583-4BBA5A80FF5A}"/>
    <pc:docChg chg="addSld modSld sldOrd">
      <pc:chgData name="Gastbenutzer" userId="S::urn:spo:anon#c4f21f8b8284c431af5cb979b1f884cb71eaaeb183b38fe0e3dc632e8646675d::" providerId="AD" clId="Web-{1571E0F6-54AE-AD3E-1583-4BBA5A80FF5A}" dt="2020-11-25T08:33:07.328" v="3575" actId="20577"/>
      <pc:docMkLst>
        <pc:docMk/>
      </pc:docMkLst>
      <pc:sldChg chg="modSp">
        <pc:chgData name="Gastbenutzer" userId="S::urn:spo:anon#c4f21f8b8284c431af5cb979b1f884cb71eaaeb183b38fe0e3dc632e8646675d::" providerId="AD" clId="Web-{1571E0F6-54AE-AD3E-1583-4BBA5A80FF5A}" dt="2020-11-25T07:22:56.825" v="2852" actId="20577"/>
        <pc:sldMkLst>
          <pc:docMk/>
          <pc:sldMk cId="1701942619" sldId="257"/>
        </pc:sldMkLst>
        <pc:spChg chg="mod">
          <ac:chgData name="Gastbenutzer" userId="S::urn:spo:anon#c4f21f8b8284c431af5cb979b1f884cb71eaaeb183b38fe0e3dc632e8646675d::" providerId="AD" clId="Web-{1571E0F6-54AE-AD3E-1583-4BBA5A80FF5A}" dt="2020-11-25T07:22:56.825" v="2852" actId="20577"/>
          <ac:spMkLst>
            <pc:docMk/>
            <pc:sldMk cId="1701942619" sldId="257"/>
            <ac:spMk id="2" creationId="{1875F61C-3D29-CE48-A6C9-63379A6E7C58}"/>
          </ac:spMkLst>
        </pc:spChg>
      </pc:sldChg>
      <pc:sldChg chg="modSp">
        <pc:chgData name="Gastbenutzer" userId="S::urn:spo:anon#c4f21f8b8284c431af5cb979b1f884cb71eaaeb183b38fe0e3dc632e8646675d::" providerId="AD" clId="Web-{1571E0F6-54AE-AD3E-1583-4BBA5A80FF5A}" dt="2020-11-25T08:21:19.977" v="3565" actId="20577"/>
        <pc:sldMkLst>
          <pc:docMk/>
          <pc:sldMk cId="2928135315" sldId="260"/>
        </pc:sldMkLst>
        <pc:spChg chg="mod">
          <ac:chgData name="Gastbenutzer" userId="S::urn:spo:anon#c4f21f8b8284c431af5cb979b1f884cb71eaaeb183b38fe0e3dc632e8646675d::" providerId="AD" clId="Web-{1571E0F6-54AE-AD3E-1583-4BBA5A80FF5A}" dt="2020-11-25T08:21:19.977" v="3565" actId="20577"/>
          <ac:spMkLst>
            <pc:docMk/>
            <pc:sldMk cId="2928135315" sldId="260"/>
            <ac:spMk id="3" creationId="{1643FE33-F48F-E040-8E76-5A78F85221E9}"/>
          </ac:spMkLst>
        </pc:spChg>
      </pc:sldChg>
      <pc:sldChg chg="modSp">
        <pc:chgData name="Gastbenutzer" userId="S::urn:spo:anon#c4f21f8b8284c431af5cb979b1f884cb71eaaeb183b38fe0e3dc632e8646675d::" providerId="AD" clId="Web-{1571E0F6-54AE-AD3E-1583-4BBA5A80FF5A}" dt="2020-11-25T08:31:45.796" v="3570" actId="20577"/>
        <pc:sldMkLst>
          <pc:docMk/>
          <pc:sldMk cId="2423304193" sldId="261"/>
        </pc:sldMkLst>
        <pc:spChg chg="mod">
          <ac:chgData name="Gastbenutzer" userId="S::urn:spo:anon#c4f21f8b8284c431af5cb979b1f884cb71eaaeb183b38fe0e3dc632e8646675d::" providerId="AD" clId="Web-{1571E0F6-54AE-AD3E-1583-4BBA5A80FF5A}" dt="2020-11-25T08:31:45.796" v="3570" actId="20577"/>
          <ac:spMkLst>
            <pc:docMk/>
            <pc:sldMk cId="2423304193" sldId="261"/>
            <ac:spMk id="3" creationId="{30829EE3-80F4-E348-A2D2-0F74B36C31EB}"/>
          </ac:spMkLst>
        </pc:spChg>
      </pc:sldChg>
      <pc:sldChg chg="modSp">
        <pc:chgData name="Gastbenutzer" userId="S::urn:spo:anon#c4f21f8b8284c431af5cb979b1f884cb71eaaeb183b38fe0e3dc632e8646675d::" providerId="AD" clId="Web-{1571E0F6-54AE-AD3E-1583-4BBA5A80FF5A}" dt="2020-11-25T08:33:07.328" v="3574" actId="20577"/>
        <pc:sldMkLst>
          <pc:docMk/>
          <pc:sldMk cId="2510871253" sldId="264"/>
        </pc:sldMkLst>
        <pc:spChg chg="mod">
          <ac:chgData name="Gastbenutzer" userId="S::urn:spo:anon#c4f21f8b8284c431af5cb979b1f884cb71eaaeb183b38fe0e3dc632e8646675d::" providerId="AD" clId="Web-{1571E0F6-54AE-AD3E-1583-4BBA5A80FF5A}" dt="2020-11-25T08:33:07.328" v="3574" actId="20577"/>
          <ac:spMkLst>
            <pc:docMk/>
            <pc:sldMk cId="2510871253" sldId="264"/>
            <ac:spMk id="3" creationId="{6818C1D3-F571-CB43-A832-0D16989CCC35}"/>
          </ac:spMkLst>
        </pc:spChg>
      </pc:sldChg>
      <pc:sldChg chg="modSp">
        <pc:chgData name="Gastbenutzer" userId="S::urn:spo:anon#c4f21f8b8284c431af5cb979b1f884cb71eaaeb183b38fe0e3dc632e8646675d::" providerId="AD" clId="Web-{1571E0F6-54AE-AD3E-1583-4BBA5A80FF5A}" dt="2020-11-25T07:50:05.441" v="3492" actId="20577"/>
        <pc:sldMkLst>
          <pc:docMk/>
          <pc:sldMk cId="1459969073" sldId="266"/>
        </pc:sldMkLst>
        <pc:spChg chg="mod">
          <ac:chgData name="Gastbenutzer" userId="S::urn:spo:anon#c4f21f8b8284c431af5cb979b1f884cb71eaaeb183b38fe0e3dc632e8646675d::" providerId="AD" clId="Web-{1571E0F6-54AE-AD3E-1583-4BBA5A80FF5A}" dt="2020-11-25T07:50:05.441" v="3492" actId="20577"/>
          <ac:spMkLst>
            <pc:docMk/>
            <pc:sldMk cId="1459969073" sldId="266"/>
            <ac:spMk id="3" creationId="{00000000-0000-0000-0000-000000000000}"/>
          </ac:spMkLst>
        </pc:spChg>
      </pc:sldChg>
      <pc:sldChg chg="addSp delSp modSp">
        <pc:chgData name="Gastbenutzer" userId="S::urn:spo:anon#c4f21f8b8284c431af5cb979b1f884cb71eaaeb183b38fe0e3dc632e8646675d::" providerId="AD" clId="Web-{1571E0F6-54AE-AD3E-1583-4BBA5A80FF5A}" dt="2020-11-25T06:37:57.651" v="1051" actId="20577"/>
        <pc:sldMkLst>
          <pc:docMk/>
          <pc:sldMk cId="1157420516" sldId="267"/>
        </pc:sldMkLst>
        <pc:spChg chg="mod">
          <ac:chgData name="Gastbenutzer" userId="S::urn:spo:anon#c4f21f8b8284c431af5cb979b1f884cb71eaaeb183b38fe0e3dc632e8646675d::" providerId="AD" clId="Web-{1571E0F6-54AE-AD3E-1583-4BBA5A80FF5A}" dt="2020-11-25T06:37:57.651" v="1051" actId="20577"/>
          <ac:spMkLst>
            <pc:docMk/>
            <pc:sldMk cId="1157420516" sldId="267"/>
            <ac:spMk id="2" creationId="{00000000-0000-0000-0000-000000000000}"/>
          </ac:spMkLst>
        </pc:spChg>
        <pc:spChg chg="mod">
          <ac:chgData name="Gastbenutzer" userId="S::urn:spo:anon#c4f21f8b8284c431af5cb979b1f884cb71eaaeb183b38fe0e3dc632e8646675d::" providerId="AD" clId="Web-{1571E0F6-54AE-AD3E-1583-4BBA5A80FF5A}" dt="2020-11-25T06:37:15.182" v="1035" actId="1076"/>
          <ac:spMkLst>
            <pc:docMk/>
            <pc:sldMk cId="1157420516" sldId="267"/>
            <ac:spMk id="3" creationId="{00000000-0000-0000-0000-000000000000}"/>
          </ac:spMkLst>
        </pc:spChg>
        <pc:picChg chg="add del mod">
          <ac:chgData name="Gastbenutzer" userId="S::urn:spo:anon#c4f21f8b8284c431af5cb979b1f884cb71eaaeb183b38fe0e3dc632e8646675d::" providerId="AD" clId="Web-{1571E0F6-54AE-AD3E-1583-4BBA5A80FF5A}" dt="2020-11-25T06:35:45.915" v="818"/>
          <ac:picMkLst>
            <pc:docMk/>
            <pc:sldMk cId="1157420516" sldId="267"/>
            <ac:picMk id="4" creationId="{3ADF0BBB-7525-4116-8425-9404909E69E2}"/>
          </ac:picMkLst>
        </pc:picChg>
        <pc:picChg chg="add mod">
          <ac:chgData name="Gastbenutzer" userId="S::urn:spo:anon#c4f21f8b8284c431af5cb979b1f884cb71eaaeb183b38fe0e3dc632e8646675d::" providerId="AD" clId="Web-{1571E0F6-54AE-AD3E-1583-4BBA5A80FF5A}" dt="2020-11-25T06:35:56.899" v="821" actId="14100"/>
          <ac:picMkLst>
            <pc:docMk/>
            <pc:sldMk cId="1157420516" sldId="267"/>
            <ac:picMk id="5" creationId="{3F753FCB-D453-43E2-AC1B-124CC93810A7}"/>
          </ac:picMkLst>
        </pc:picChg>
      </pc:sldChg>
      <pc:sldChg chg="addSp delSp modSp new addAnim modAnim modNotes">
        <pc:chgData name="Gastbenutzer" userId="S::urn:spo:anon#c4f21f8b8284c431af5cb979b1f884cb71eaaeb183b38fe0e3dc632e8646675d::" providerId="AD" clId="Web-{1571E0F6-54AE-AD3E-1583-4BBA5A80FF5A}" dt="2020-11-25T07:54:35.929" v="3562"/>
        <pc:sldMkLst>
          <pc:docMk/>
          <pc:sldMk cId="3511588694" sldId="268"/>
        </pc:sldMkLst>
        <pc:spChg chg="mod">
          <ac:chgData name="Gastbenutzer" userId="S::urn:spo:anon#c4f21f8b8284c431af5cb979b1f884cb71eaaeb183b38fe0e3dc632e8646675d::" providerId="AD" clId="Web-{1571E0F6-54AE-AD3E-1583-4BBA5A80FF5A}" dt="2020-11-25T06:47:54.018" v="1202" actId="20577"/>
          <ac:spMkLst>
            <pc:docMk/>
            <pc:sldMk cId="3511588694" sldId="268"/>
            <ac:spMk id="2" creationId="{E79B63AE-9340-4FD0-A3EA-D0722880EB5B}"/>
          </ac:spMkLst>
        </pc:spChg>
        <pc:spChg chg="mod">
          <ac:chgData name="Gastbenutzer" userId="S::urn:spo:anon#c4f21f8b8284c431af5cb979b1f884cb71eaaeb183b38fe0e3dc632e8646675d::" providerId="AD" clId="Web-{1571E0F6-54AE-AD3E-1583-4BBA5A80FF5A}" dt="2020-11-25T07:51:05.957" v="3506" actId="20577"/>
          <ac:spMkLst>
            <pc:docMk/>
            <pc:sldMk cId="3511588694" sldId="268"/>
            <ac:spMk id="3" creationId="{D48BF220-6BBA-4C7E-8175-5B7663DBD8CE}"/>
          </ac:spMkLst>
        </pc:spChg>
        <pc:spChg chg="add del mod">
          <ac:chgData name="Gastbenutzer" userId="S::urn:spo:anon#c4f21f8b8284c431af5cb979b1f884cb71eaaeb183b38fe0e3dc632e8646675d::" providerId="AD" clId="Web-{1571E0F6-54AE-AD3E-1583-4BBA5A80FF5A}" dt="2020-11-25T06:53:31.116" v="1830"/>
          <ac:spMkLst>
            <pc:docMk/>
            <pc:sldMk cId="3511588694" sldId="268"/>
            <ac:spMk id="4" creationId="{27FAF178-BD30-4051-A3DA-FEFA893476B3}"/>
          </ac:spMkLst>
        </pc:spChg>
        <pc:spChg chg="add del mod">
          <ac:chgData name="Gastbenutzer" userId="S::urn:spo:anon#c4f21f8b8284c431af5cb979b1f884cb71eaaeb183b38fe0e3dc632e8646675d::" providerId="AD" clId="Web-{1571E0F6-54AE-AD3E-1583-4BBA5A80FF5A}" dt="2020-11-25T07:53:12.147" v="3533"/>
          <ac:spMkLst>
            <pc:docMk/>
            <pc:sldMk cId="3511588694" sldId="268"/>
            <ac:spMk id="6" creationId="{E01F673D-300A-4C02-B178-8207319561D4}"/>
          </ac:spMkLst>
        </pc:spChg>
        <pc:spChg chg="add mod">
          <ac:chgData name="Gastbenutzer" userId="S::urn:spo:anon#c4f21f8b8284c431af5cb979b1f884cb71eaaeb183b38fe0e3dc632e8646675d::" providerId="AD" clId="Web-{1571E0F6-54AE-AD3E-1583-4BBA5A80FF5A}" dt="2020-11-25T07:54:24.695" v="3558" actId="20577"/>
          <ac:spMkLst>
            <pc:docMk/>
            <pc:sldMk cId="3511588694" sldId="268"/>
            <ac:spMk id="7" creationId="{96AF380E-DA07-44BE-AAC6-BCFFA246E3F9}"/>
          </ac:spMkLst>
        </pc:spChg>
        <pc:picChg chg="add mod">
          <ac:chgData name="Gastbenutzer" userId="S::urn:spo:anon#c4f21f8b8284c431af5cb979b1f884cb71eaaeb183b38fe0e3dc632e8646675d::" providerId="AD" clId="Web-{1571E0F6-54AE-AD3E-1583-4BBA5A80FF5A}" dt="2020-11-25T07:52:50.350" v="3529" actId="14100"/>
          <ac:picMkLst>
            <pc:docMk/>
            <pc:sldMk cId="3511588694" sldId="268"/>
            <ac:picMk id="4" creationId="{B09AB4C4-F7A9-4DDF-A251-A7842E8E846E}"/>
          </ac:picMkLst>
        </pc:picChg>
        <pc:picChg chg="add mod">
          <ac:chgData name="Gastbenutzer" userId="S::urn:spo:anon#c4f21f8b8284c431af5cb979b1f884cb71eaaeb183b38fe0e3dc632e8646675d::" providerId="AD" clId="Web-{1571E0F6-54AE-AD3E-1583-4BBA5A80FF5A}" dt="2020-11-25T07:24:57.811" v="2855" actId="1076"/>
          <ac:picMkLst>
            <pc:docMk/>
            <pc:sldMk cId="3511588694" sldId="268"/>
            <ac:picMk id="5" creationId="{08361363-C556-4E81-9AEF-86CF1B02219F}"/>
          </ac:picMkLst>
        </pc:picChg>
      </pc:sldChg>
      <pc:sldChg chg="addSp delSp modSp new ord addAnim modAnim">
        <pc:chgData name="Gastbenutzer" userId="S::urn:spo:anon#c4f21f8b8284c431af5cb979b1f884cb71eaaeb183b38fe0e3dc632e8646675d::" providerId="AD" clId="Web-{1571E0F6-54AE-AD3E-1583-4BBA5A80FF5A}" dt="2020-11-25T07:46:36.469" v="3463" actId="20577"/>
        <pc:sldMkLst>
          <pc:docMk/>
          <pc:sldMk cId="1852116509" sldId="269"/>
        </pc:sldMkLst>
        <pc:spChg chg="mod">
          <ac:chgData name="Gastbenutzer" userId="S::urn:spo:anon#c4f21f8b8284c431af5cb979b1f884cb71eaaeb183b38fe0e3dc632e8646675d::" providerId="AD" clId="Web-{1571E0F6-54AE-AD3E-1583-4BBA5A80FF5A}" dt="2020-11-25T06:57:59.776" v="2558" actId="20577"/>
          <ac:spMkLst>
            <pc:docMk/>
            <pc:sldMk cId="1852116509" sldId="269"/>
            <ac:spMk id="2" creationId="{17045A38-DF8B-4475-8EBC-C0889291B6A6}"/>
          </ac:spMkLst>
        </pc:spChg>
        <pc:spChg chg="del">
          <ac:chgData name="Gastbenutzer" userId="S::urn:spo:anon#c4f21f8b8284c431af5cb979b1f884cb71eaaeb183b38fe0e3dc632e8646675d::" providerId="AD" clId="Web-{1571E0F6-54AE-AD3E-1583-4BBA5A80FF5A}" dt="2020-11-25T07:29:38.987" v="2916"/>
          <ac:spMkLst>
            <pc:docMk/>
            <pc:sldMk cId="1852116509" sldId="269"/>
            <ac:spMk id="3" creationId="{0C47435A-0F26-443B-8017-51EF2B290D94}"/>
          </ac:spMkLst>
        </pc:spChg>
        <pc:spChg chg="add mod">
          <ac:chgData name="Gastbenutzer" userId="S::urn:spo:anon#c4f21f8b8284c431af5cb979b1f884cb71eaaeb183b38fe0e3dc632e8646675d::" providerId="AD" clId="Web-{1571E0F6-54AE-AD3E-1583-4BBA5A80FF5A}" dt="2020-11-25T07:46:36.469" v="3463" actId="20577"/>
          <ac:spMkLst>
            <pc:docMk/>
            <pc:sldMk cId="1852116509" sldId="269"/>
            <ac:spMk id="6" creationId="{83AD08FF-6D0A-4906-86D9-94014FCFEF14}"/>
          </ac:spMkLst>
        </pc:spChg>
        <pc:picChg chg="add mod ord">
          <ac:chgData name="Gastbenutzer" userId="S::urn:spo:anon#c4f21f8b8284c431af5cb979b1f884cb71eaaeb183b38fe0e3dc632e8646675d::" providerId="AD" clId="Web-{1571E0F6-54AE-AD3E-1583-4BBA5A80FF5A}" dt="2020-11-25T07:42:13.201" v="3232" actId="14100"/>
          <ac:picMkLst>
            <pc:docMk/>
            <pc:sldMk cId="1852116509" sldId="269"/>
            <ac:picMk id="4" creationId="{63474B9B-D0DF-4EE8-B089-0651EA7B5962}"/>
          </ac:picMkLst>
        </pc:picChg>
        <pc:picChg chg="add mod">
          <ac:chgData name="Gastbenutzer" userId="S::urn:spo:anon#c4f21f8b8284c431af5cb979b1f884cb71eaaeb183b38fe0e3dc632e8646675d::" providerId="AD" clId="Web-{1571E0F6-54AE-AD3E-1583-4BBA5A80FF5A}" dt="2020-11-25T07:45:32.438" v="3356" actId="14100"/>
          <ac:picMkLst>
            <pc:docMk/>
            <pc:sldMk cId="1852116509" sldId="269"/>
            <ac:picMk id="7" creationId="{26BA2EE4-DE93-418E-967E-BCE9034EEA38}"/>
          </ac:picMkLst>
        </pc:picChg>
      </pc:sldChg>
    </pc:docChg>
  </pc:docChgLst>
  <pc:docChgLst>
    <pc:chgData name="Verdicchio, Dirk (UB)" userId="90e09665-adc4-40c1-b7fd-19ba50f2e0fd" providerId="ADAL" clId="{9C446CE8-AC9D-8B41-915F-A535D74C5021}"/>
    <pc:docChg chg="undo redo custSel delSld modSld modShowInfo">
      <pc:chgData name="Verdicchio, Dirk (UB)" userId="90e09665-adc4-40c1-b7fd-19ba50f2e0fd" providerId="ADAL" clId="{9C446CE8-AC9D-8B41-915F-A535D74C5021}" dt="2020-11-26T15:30:31.984" v="1971" actId="1076"/>
      <pc:docMkLst>
        <pc:docMk/>
      </pc:docMkLst>
      <pc:sldChg chg="addSp modSp mod">
        <pc:chgData name="Verdicchio, Dirk (UB)" userId="90e09665-adc4-40c1-b7fd-19ba50f2e0fd" providerId="ADAL" clId="{9C446CE8-AC9D-8B41-915F-A535D74C5021}" dt="2020-11-26T15:30:31.984" v="1971" actId="1076"/>
        <pc:sldMkLst>
          <pc:docMk/>
          <pc:sldMk cId="2298498077" sldId="256"/>
        </pc:sldMkLst>
        <pc:spChg chg="mod">
          <ac:chgData name="Verdicchio, Dirk (UB)" userId="90e09665-adc4-40c1-b7fd-19ba50f2e0fd" providerId="ADAL" clId="{9C446CE8-AC9D-8B41-915F-A535D74C5021}" dt="2020-11-25T08:09:25.531" v="1938" actId="20577"/>
          <ac:spMkLst>
            <pc:docMk/>
            <pc:sldMk cId="2298498077" sldId="256"/>
            <ac:spMk id="3" creationId="{8674AC24-3572-4546-A2E6-201A68E98AAA}"/>
          </ac:spMkLst>
        </pc:spChg>
        <pc:picChg chg="add mod">
          <ac:chgData name="Verdicchio, Dirk (UB)" userId="90e09665-adc4-40c1-b7fd-19ba50f2e0fd" providerId="ADAL" clId="{9C446CE8-AC9D-8B41-915F-A535D74C5021}" dt="2020-11-26T15:30:31.984" v="1971" actId="1076"/>
          <ac:picMkLst>
            <pc:docMk/>
            <pc:sldMk cId="2298498077" sldId="256"/>
            <ac:picMk id="6" creationId="{C4CEA233-BA3E-5C4D-9B76-D0CABD3E56D8}"/>
          </ac:picMkLst>
        </pc:picChg>
        <pc:picChg chg="mod">
          <ac:chgData name="Verdicchio, Dirk (UB)" userId="90e09665-adc4-40c1-b7fd-19ba50f2e0fd" providerId="ADAL" clId="{9C446CE8-AC9D-8B41-915F-A535D74C5021}" dt="2020-11-24T18:46:41.245" v="340" actId="1038"/>
          <ac:picMkLst>
            <pc:docMk/>
            <pc:sldMk cId="2298498077" sldId="256"/>
            <ac:picMk id="1026" creationId="{00000000-0000-0000-0000-000000000000}"/>
          </ac:picMkLst>
        </pc:picChg>
      </pc:sldChg>
      <pc:sldChg chg="modSp mod">
        <pc:chgData name="Verdicchio, Dirk (UB)" userId="90e09665-adc4-40c1-b7fd-19ba50f2e0fd" providerId="ADAL" clId="{9C446CE8-AC9D-8B41-915F-A535D74C5021}" dt="2020-11-25T07:23:52.665" v="1415" actId="255"/>
        <pc:sldMkLst>
          <pc:docMk/>
          <pc:sldMk cId="1701942619" sldId="257"/>
        </pc:sldMkLst>
        <pc:spChg chg="mod">
          <ac:chgData name="Verdicchio, Dirk (UB)" userId="90e09665-adc4-40c1-b7fd-19ba50f2e0fd" providerId="ADAL" clId="{9C446CE8-AC9D-8B41-915F-A535D74C5021}" dt="2020-11-25T07:23:52.665" v="1415" actId="255"/>
          <ac:spMkLst>
            <pc:docMk/>
            <pc:sldMk cId="1701942619" sldId="257"/>
            <ac:spMk id="2" creationId="{1875F61C-3D29-CE48-A6C9-63379A6E7C58}"/>
          </ac:spMkLst>
        </pc:spChg>
        <pc:spChg chg="mod">
          <ac:chgData name="Verdicchio, Dirk (UB)" userId="90e09665-adc4-40c1-b7fd-19ba50f2e0fd" providerId="ADAL" clId="{9C446CE8-AC9D-8B41-915F-A535D74C5021}" dt="2020-11-25T07:22:45.724" v="1412" actId="790"/>
          <ac:spMkLst>
            <pc:docMk/>
            <pc:sldMk cId="1701942619" sldId="257"/>
            <ac:spMk id="3" creationId="{4E52043B-0E5F-FF46-9447-0AE5674764CD}"/>
          </ac:spMkLst>
        </pc:spChg>
      </pc:sldChg>
      <pc:sldChg chg="modSp mod">
        <pc:chgData name="Verdicchio, Dirk (UB)" userId="90e09665-adc4-40c1-b7fd-19ba50f2e0fd" providerId="ADAL" clId="{9C446CE8-AC9D-8B41-915F-A535D74C5021}" dt="2020-11-24T18:44:00.017" v="290" actId="255"/>
        <pc:sldMkLst>
          <pc:docMk/>
          <pc:sldMk cId="2928135315" sldId="260"/>
        </pc:sldMkLst>
        <pc:spChg chg="mod">
          <ac:chgData name="Verdicchio, Dirk (UB)" userId="90e09665-adc4-40c1-b7fd-19ba50f2e0fd" providerId="ADAL" clId="{9C446CE8-AC9D-8B41-915F-A535D74C5021}" dt="2020-11-24T18:44:00.017" v="290" actId="255"/>
          <ac:spMkLst>
            <pc:docMk/>
            <pc:sldMk cId="2928135315" sldId="260"/>
            <ac:spMk id="2" creationId="{16395C48-A4E0-0340-88EE-859A9E96F18C}"/>
          </ac:spMkLst>
        </pc:spChg>
        <pc:spChg chg="mod">
          <ac:chgData name="Verdicchio, Dirk (UB)" userId="90e09665-adc4-40c1-b7fd-19ba50f2e0fd" providerId="ADAL" clId="{9C446CE8-AC9D-8B41-915F-A535D74C5021}" dt="2020-11-24T17:59:04.579" v="233" actId="20577"/>
          <ac:spMkLst>
            <pc:docMk/>
            <pc:sldMk cId="2928135315" sldId="260"/>
            <ac:spMk id="3" creationId="{1643FE33-F48F-E040-8E76-5A78F85221E9}"/>
          </ac:spMkLst>
        </pc:spChg>
      </pc:sldChg>
      <pc:sldChg chg="modSp mod">
        <pc:chgData name="Verdicchio, Dirk (UB)" userId="90e09665-adc4-40c1-b7fd-19ba50f2e0fd" providerId="ADAL" clId="{9C446CE8-AC9D-8B41-915F-A535D74C5021}" dt="2020-11-24T19:50:20.184" v="1393"/>
        <pc:sldMkLst>
          <pc:docMk/>
          <pc:sldMk cId="2423304193" sldId="261"/>
        </pc:sldMkLst>
        <pc:spChg chg="mod">
          <ac:chgData name="Verdicchio, Dirk (UB)" userId="90e09665-adc4-40c1-b7fd-19ba50f2e0fd" providerId="ADAL" clId="{9C446CE8-AC9D-8B41-915F-A535D74C5021}" dt="2020-11-24T18:44:06.103" v="291" actId="255"/>
          <ac:spMkLst>
            <pc:docMk/>
            <pc:sldMk cId="2423304193" sldId="261"/>
            <ac:spMk id="2" creationId="{D0F61B3F-B459-4846-92A6-1264EC526A26}"/>
          </ac:spMkLst>
        </pc:spChg>
        <pc:spChg chg="mod">
          <ac:chgData name="Verdicchio, Dirk (UB)" userId="90e09665-adc4-40c1-b7fd-19ba50f2e0fd" providerId="ADAL" clId="{9C446CE8-AC9D-8B41-915F-A535D74C5021}" dt="2020-11-24T19:50:20.184" v="1393"/>
          <ac:spMkLst>
            <pc:docMk/>
            <pc:sldMk cId="2423304193" sldId="261"/>
            <ac:spMk id="3" creationId="{30829EE3-80F4-E348-A2D2-0F74B36C31EB}"/>
          </ac:spMkLst>
        </pc:spChg>
      </pc:sldChg>
      <pc:sldChg chg="modSp mod">
        <pc:chgData name="Verdicchio, Dirk (UB)" userId="90e09665-adc4-40c1-b7fd-19ba50f2e0fd" providerId="ADAL" clId="{9C446CE8-AC9D-8B41-915F-A535D74C5021}" dt="2020-11-24T19:51:38.597" v="1408" actId="20577"/>
        <pc:sldMkLst>
          <pc:docMk/>
          <pc:sldMk cId="777278219" sldId="262"/>
        </pc:sldMkLst>
        <pc:spChg chg="mod">
          <ac:chgData name="Verdicchio, Dirk (UB)" userId="90e09665-adc4-40c1-b7fd-19ba50f2e0fd" providerId="ADAL" clId="{9C446CE8-AC9D-8B41-915F-A535D74C5021}" dt="2020-11-24T18:43:53.764" v="289" actId="255"/>
          <ac:spMkLst>
            <pc:docMk/>
            <pc:sldMk cId="777278219" sldId="262"/>
            <ac:spMk id="2" creationId="{6607520F-AA6E-9141-8E40-06B674CE48AB}"/>
          </ac:spMkLst>
        </pc:spChg>
        <pc:spChg chg="mod">
          <ac:chgData name="Verdicchio, Dirk (UB)" userId="90e09665-adc4-40c1-b7fd-19ba50f2e0fd" providerId="ADAL" clId="{9C446CE8-AC9D-8B41-915F-A535D74C5021}" dt="2020-11-24T19:51:38.597" v="1408" actId="20577"/>
          <ac:spMkLst>
            <pc:docMk/>
            <pc:sldMk cId="777278219" sldId="262"/>
            <ac:spMk id="3" creationId="{8AC5CE72-0667-7642-AE56-A3D48C6E5646}"/>
          </ac:spMkLst>
        </pc:spChg>
      </pc:sldChg>
      <pc:sldChg chg="modSp mod modNotesTx">
        <pc:chgData name="Verdicchio, Dirk (UB)" userId="90e09665-adc4-40c1-b7fd-19ba50f2e0fd" providerId="ADAL" clId="{9C446CE8-AC9D-8B41-915F-A535D74C5021}" dt="2020-11-25T07:47:18.625" v="1920" actId="20577"/>
        <pc:sldMkLst>
          <pc:docMk/>
          <pc:sldMk cId="2330899677" sldId="263"/>
        </pc:sldMkLst>
        <pc:spChg chg="mod">
          <ac:chgData name="Verdicchio, Dirk (UB)" userId="90e09665-adc4-40c1-b7fd-19ba50f2e0fd" providerId="ADAL" clId="{9C446CE8-AC9D-8B41-915F-A535D74C5021}" dt="2020-11-24T18:44:22.349" v="293" actId="255"/>
          <ac:spMkLst>
            <pc:docMk/>
            <pc:sldMk cId="2330899677" sldId="263"/>
            <ac:spMk id="2" creationId="{9CB6772E-4DC4-2B4E-918E-BBEEEDD5A119}"/>
          </ac:spMkLst>
        </pc:spChg>
        <pc:spChg chg="mod">
          <ac:chgData name="Verdicchio, Dirk (UB)" userId="90e09665-adc4-40c1-b7fd-19ba50f2e0fd" providerId="ADAL" clId="{9C446CE8-AC9D-8B41-915F-A535D74C5021}" dt="2020-11-25T07:47:18.625" v="1920" actId="20577"/>
          <ac:spMkLst>
            <pc:docMk/>
            <pc:sldMk cId="2330899677" sldId="263"/>
            <ac:spMk id="3" creationId="{B50D2CC2-B94A-6F4F-BCB6-5CFC3C4326E1}"/>
          </ac:spMkLst>
        </pc:spChg>
      </pc:sldChg>
      <pc:sldChg chg="modSp mod modNotesTx">
        <pc:chgData name="Verdicchio, Dirk (UB)" userId="90e09665-adc4-40c1-b7fd-19ba50f2e0fd" providerId="ADAL" clId="{9C446CE8-AC9D-8B41-915F-A535D74C5021}" dt="2020-11-25T07:09:36.591" v="1409" actId="20577"/>
        <pc:sldMkLst>
          <pc:docMk/>
          <pc:sldMk cId="2510871253" sldId="264"/>
        </pc:sldMkLst>
        <pc:spChg chg="mod">
          <ac:chgData name="Verdicchio, Dirk (UB)" userId="90e09665-adc4-40c1-b7fd-19ba50f2e0fd" providerId="ADAL" clId="{9C446CE8-AC9D-8B41-915F-A535D74C5021}" dt="2020-11-24T18:44:13.629" v="292" actId="255"/>
          <ac:spMkLst>
            <pc:docMk/>
            <pc:sldMk cId="2510871253" sldId="264"/>
            <ac:spMk id="2" creationId="{9E896BB7-0E33-BF44-BA12-D36EFA715D8D}"/>
          </ac:spMkLst>
        </pc:spChg>
        <pc:spChg chg="mod">
          <ac:chgData name="Verdicchio, Dirk (UB)" userId="90e09665-adc4-40c1-b7fd-19ba50f2e0fd" providerId="ADAL" clId="{9C446CE8-AC9D-8B41-915F-A535D74C5021}" dt="2020-11-25T07:09:36.591" v="1409" actId="20577"/>
          <ac:spMkLst>
            <pc:docMk/>
            <pc:sldMk cId="2510871253" sldId="264"/>
            <ac:spMk id="3" creationId="{6818C1D3-F571-CB43-A832-0D16989CCC35}"/>
          </ac:spMkLst>
        </pc:spChg>
      </pc:sldChg>
      <pc:sldChg chg="modSp mod">
        <pc:chgData name="Verdicchio, Dirk (UB)" userId="90e09665-adc4-40c1-b7fd-19ba50f2e0fd" providerId="ADAL" clId="{9C446CE8-AC9D-8B41-915F-A535D74C5021}" dt="2020-11-24T18:44:40.177" v="295" actId="255"/>
        <pc:sldMkLst>
          <pc:docMk/>
          <pc:sldMk cId="2897746527" sldId="265"/>
        </pc:sldMkLst>
        <pc:spChg chg="mod">
          <ac:chgData name="Verdicchio, Dirk (UB)" userId="90e09665-adc4-40c1-b7fd-19ba50f2e0fd" providerId="ADAL" clId="{9C446CE8-AC9D-8B41-915F-A535D74C5021}" dt="2020-11-24T18:44:40.177" v="295" actId="255"/>
          <ac:spMkLst>
            <pc:docMk/>
            <pc:sldMk cId="2897746527" sldId="265"/>
            <ac:spMk id="2" creationId="{00000000-0000-0000-0000-000000000000}"/>
          </ac:spMkLst>
        </pc:spChg>
      </pc:sldChg>
      <pc:sldChg chg="modSp mod">
        <pc:chgData name="Verdicchio, Dirk (UB)" userId="90e09665-adc4-40c1-b7fd-19ba50f2e0fd" providerId="ADAL" clId="{9C446CE8-AC9D-8B41-915F-A535D74C5021}" dt="2020-11-24T18:44:30.054" v="294" actId="255"/>
        <pc:sldMkLst>
          <pc:docMk/>
          <pc:sldMk cId="1459969073" sldId="266"/>
        </pc:sldMkLst>
        <pc:spChg chg="mod">
          <ac:chgData name="Verdicchio, Dirk (UB)" userId="90e09665-adc4-40c1-b7fd-19ba50f2e0fd" providerId="ADAL" clId="{9C446CE8-AC9D-8B41-915F-A535D74C5021}" dt="2020-11-24T18:44:30.054" v="294" actId="255"/>
          <ac:spMkLst>
            <pc:docMk/>
            <pc:sldMk cId="1459969073" sldId="266"/>
            <ac:spMk id="2" creationId="{00000000-0000-0000-0000-000000000000}"/>
          </ac:spMkLst>
        </pc:spChg>
      </pc:sldChg>
      <pc:sldChg chg="modSp mod">
        <pc:chgData name="Verdicchio, Dirk (UB)" userId="90e09665-adc4-40c1-b7fd-19ba50f2e0fd" providerId="ADAL" clId="{9C446CE8-AC9D-8B41-915F-A535D74C5021}" dt="2020-11-25T07:24:10.798" v="1418" actId="255"/>
        <pc:sldMkLst>
          <pc:docMk/>
          <pc:sldMk cId="1157420516" sldId="267"/>
        </pc:sldMkLst>
        <pc:spChg chg="mod">
          <ac:chgData name="Verdicchio, Dirk (UB)" userId="90e09665-adc4-40c1-b7fd-19ba50f2e0fd" providerId="ADAL" clId="{9C446CE8-AC9D-8B41-915F-A535D74C5021}" dt="2020-11-25T07:24:10.798" v="1418" actId="255"/>
          <ac:spMkLst>
            <pc:docMk/>
            <pc:sldMk cId="1157420516" sldId="267"/>
            <ac:spMk id="2" creationId="{00000000-0000-0000-0000-000000000000}"/>
          </ac:spMkLst>
        </pc:spChg>
      </pc:sldChg>
      <pc:sldChg chg="del">
        <pc:chgData name="Verdicchio, Dirk (UB)" userId="90e09665-adc4-40c1-b7fd-19ba50f2e0fd" providerId="ADAL" clId="{9C446CE8-AC9D-8B41-915F-A535D74C5021}" dt="2020-11-24T17:56:51.225" v="78" actId="2696"/>
        <pc:sldMkLst>
          <pc:docMk/>
          <pc:sldMk cId="150478917" sldId="268"/>
        </pc:sldMkLst>
      </pc:sldChg>
      <pc:sldChg chg="modSp mod">
        <pc:chgData name="Verdicchio, Dirk (UB)" userId="90e09665-adc4-40c1-b7fd-19ba50f2e0fd" providerId="ADAL" clId="{9C446CE8-AC9D-8B41-915F-A535D74C5021}" dt="2020-11-25T07:24:03.400" v="1417" actId="255"/>
        <pc:sldMkLst>
          <pc:docMk/>
          <pc:sldMk cId="3511588694" sldId="268"/>
        </pc:sldMkLst>
        <pc:spChg chg="mod">
          <ac:chgData name="Verdicchio, Dirk (UB)" userId="90e09665-adc4-40c1-b7fd-19ba50f2e0fd" providerId="ADAL" clId="{9C446CE8-AC9D-8B41-915F-A535D74C5021}" dt="2020-11-25T07:24:03.400" v="1417" actId="255"/>
          <ac:spMkLst>
            <pc:docMk/>
            <pc:sldMk cId="3511588694" sldId="268"/>
            <ac:spMk id="2" creationId="{E79B63AE-9340-4FD0-A3EA-D0722880EB5B}"/>
          </ac:spMkLst>
        </pc:spChg>
      </pc:sldChg>
      <pc:sldChg chg="modSp mod">
        <pc:chgData name="Verdicchio, Dirk (UB)" userId="90e09665-adc4-40c1-b7fd-19ba50f2e0fd" providerId="ADAL" clId="{9C446CE8-AC9D-8B41-915F-A535D74C5021}" dt="2020-11-25T07:23:59.403" v="1416" actId="255"/>
        <pc:sldMkLst>
          <pc:docMk/>
          <pc:sldMk cId="1852116509" sldId="269"/>
        </pc:sldMkLst>
        <pc:spChg chg="mod">
          <ac:chgData name="Verdicchio, Dirk (UB)" userId="90e09665-adc4-40c1-b7fd-19ba50f2e0fd" providerId="ADAL" clId="{9C446CE8-AC9D-8B41-915F-A535D74C5021}" dt="2020-11-25T07:23:59.403" v="1416" actId="255"/>
          <ac:spMkLst>
            <pc:docMk/>
            <pc:sldMk cId="1852116509" sldId="269"/>
            <ac:spMk id="2" creationId="{17045A38-DF8B-4475-8EBC-C0889291B6A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D2251D-0B6A-2D4A-8EE0-90E47AA7EA27}" type="datetimeFigureOut">
              <a:rPr lang="de-DE" smtClean="0"/>
              <a:t>26.11.20</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34A821-C011-804D-8FDD-29561030C355}" type="slidenum">
              <a:rPr lang="de-DE" smtClean="0"/>
              <a:t>‹Nr.›</a:t>
            </a:fld>
            <a:endParaRPr lang="de-DE"/>
          </a:p>
        </p:txBody>
      </p:sp>
    </p:spTree>
    <p:extLst>
      <p:ext uri="{BB962C8B-B14F-4D97-AF65-F5344CB8AC3E}">
        <p14:creationId xmlns:p14="http://schemas.microsoft.com/office/powerpoint/2010/main" val="21665393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3834A821-C011-804D-8FDD-29561030C355}" type="slidenum">
              <a:rPr lang="de-DE" smtClean="0"/>
              <a:t>1</a:t>
            </a:fld>
            <a:endParaRPr lang="de-DE"/>
          </a:p>
        </p:txBody>
      </p:sp>
    </p:spTree>
    <p:extLst>
      <p:ext uri="{BB962C8B-B14F-4D97-AF65-F5344CB8AC3E}">
        <p14:creationId xmlns:p14="http://schemas.microsoft.com/office/powerpoint/2010/main" val="22536080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3834A821-C011-804D-8FDD-29561030C355}" type="slidenum">
              <a:rPr lang="de-DE" smtClean="0"/>
              <a:t>2</a:t>
            </a:fld>
            <a:endParaRPr lang="de-DE"/>
          </a:p>
        </p:txBody>
      </p:sp>
    </p:spTree>
    <p:extLst>
      <p:ext uri="{BB962C8B-B14F-4D97-AF65-F5344CB8AC3E}">
        <p14:creationId xmlns:p14="http://schemas.microsoft.com/office/powerpoint/2010/main" val="7046319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3834A821-C011-804D-8FDD-29561030C355}" type="slidenum">
              <a:rPr lang="de-DE" smtClean="0"/>
              <a:t>3</a:t>
            </a:fld>
            <a:endParaRPr lang="de-DE"/>
          </a:p>
        </p:txBody>
      </p:sp>
    </p:spTree>
    <p:extLst>
      <p:ext uri="{BB962C8B-B14F-4D97-AF65-F5344CB8AC3E}">
        <p14:creationId xmlns:p14="http://schemas.microsoft.com/office/powerpoint/2010/main" val="42575312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200" kern="1200">
                <a:solidFill>
                  <a:schemeClr val="tx1"/>
                </a:solidFill>
                <a:effectLst/>
                <a:latin typeface="+mn-lt"/>
                <a:ea typeface="+mn-ea"/>
                <a:cs typeface="+mn-cs"/>
              </a:rPr>
              <a:t>Die Prozesse, Anforderungen und Infrastrukturen in Zusammenhang mit dem </a:t>
            </a:r>
            <a:r>
              <a:rPr lang="de-CH" sz="1200" kern="1200" err="1">
                <a:solidFill>
                  <a:schemeClr val="tx1"/>
                </a:solidFill>
                <a:effectLst/>
                <a:latin typeface="+mn-lt"/>
                <a:ea typeface="+mn-ea"/>
                <a:cs typeface="+mn-cs"/>
              </a:rPr>
              <a:t>Publzieren</a:t>
            </a:r>
            <a:r>
              <a:rPr lang="de-CH" sz="1200" kern="1200">
                <a:solidFill>
                  <a:schemeClr val="tx1"/>
                </a:solidFill>
                <a:effectLst/>
                <a:latin typeface="+mn-lt"/>
                <a:ea typeface="+mn-ea"/>
                <a:cs typeface="+mn-cs"/>
              </a:rPr>
              <a:t> von wissenschaftlicher Literatur sind anspruchsvoll und einigermassen kostspielig. Dass man diese Kosten nicht den Publizierenden aufbürden sollte, darüber herrscht weitgehend Einigkeit. Wir wollen in der Folge drei Ansätze vorstellen, die das Problem umgehen wollen, dass die Kosten den Autorinnen aufgebürdet werden. Dabei interessiert uns besonders die </a:t>
            </a:r>
            <a:r>
              <a:rPr lang="de-CH" sz="1200" kern="1200" err="1">
                <a:solidFill>
                  <a:schemeClr val="tx1"/>
                </a:solidFill>
                <a:effectLst/>
                <a:latin typeface="+mn-lt"/>
                <a:ea typeface="+mn-ea"/>
                <a:cs typeface="+mn-cs"/>
              </a:rPr>
              <a:t>Inklusivität</a:t>
            </a:r>
            <a:r>
              <a:rPr lang="de-CH" sz="1200" kern="1200">
                <a:solidFill>
                  <a:schemeClr val="tx1"/>
                </a:solidFill>
                <a:effectLst/>
                <a:latin typeface="+mn-lt"/>
                <a:ea typeface="+mn-ea"/>
                <a:cs typeface="+mn-cs"/>
              </a:rPr>
              <a:t> der Ansätze und legen daher besonderes Augenmerk darauf, inwiefern diese Ansätze, die wir vorstellen Partizipationsmöglichkeiten fördern oder begrenzen. Dabei handelt es sich um den Ansatz der sogenannten «Read &amp; </a:t>
            </a:r>
            <a:r>
              <a:rPr lang="de-CH" sz="1200" kern="1200" err="1">
                <a:solidFill>
                  <a:schemeClr val="tx1"/>
                </a:solidFill>
                <a:effectLst/>
                <a:latin typeface="+mn-lt"/>
                <a:ea typeface="+mn-ea"/>
                <a:cs typeface="+mn-cs"/>
              </a:rPr>
              <a:t>Publish</a:t>
            </a:r>
            <a:r>
              <a:rPr lang="de-CH" sz="1200" kern="1200">
                <a:solidFill>
                  <a:schemeClr val="tx1"/>
                </a:solidFill>
                <a:effectLst/>
                <a:latin typeface="+mn-lt"/>
                <a:ea typeface="+mn-ea"/>
                <a:cs typeface="+mn-cs"/>
              </a:rPr>
              <a:t>-Verträge», um die </a:t>
            </a:r>
            <a:r>
              <a:rPr lang="de-CH" sz="1200" kern="1200" err="1">
                <a:solidFill>
                  <a:schemeClr val="tx1"/>
                </a:solidFill>
                <a:effectLst/>
                <a:latin typeface="+mn-lt"/>
                <a:ea typeface="+mn-ea"/>
                <a:cs typeface="+mn-cs"/>
              </a:rPr>
              <a:t>Inititiative</a:t>
            </a:r>
            <a:r>
              <a:rPr lang="de-CH" sz="1200" kern="1200">
                <a:solidFill>
                  <a:schemeClr val="tx1"/>
                </a:solidFill>
                <a:effectLst/>
                <a:latin typeface="+mn-lt"/>
                <a:ea typeface="+mn-ea"/>
                <a:cs typeface="+mn-cs"/>
              </a:rPr>
              <a:t> «</a:t>
            </a:r>
            <a:r>
              <a:rPr lang="de-CH" sz="1200" kern="1200" err="1">
                <a:solidFill>
                  <a:schemeClr val="tx1"/>
                </a:solidFill>
                <a:effectLst/>
                <a:latin typeface="+mn-lt"/>
                <a:ea typeface="+mn-ea"/>
                <a:cs typeface="+mn-cs"/>
              </a:rPr>
              <a:t>Subscribe</a:t>
            </a:r>
            <a:r>
              <a:rPr lang="de-CH" sz="1200" kern="1200">
                <a:solidFill>
                  <a:schemeClr val="tx1"/>
                </a:solidFill>
                <a:effectLst/>
                <a:latin typeface="+mn-lt"/>
                <a:ea typeface="+mn-ea"/>
                <a:cs typeface="+mn-cs"/>
              </a:rPr>
              <a:t> </a:t>
            </a:r>
            <a:r>
              <a:rPr lang="de-CH" sz="1200" kern="1200" err="1">
                <a:solidFill>
                  <a:schemeClr val="tx1"/>
                </a:solidFill>
                <a:effectLst/>
                <a:latin typeface="+mn-lt"/>
                <a:ea typeface="+mn-ea"/>
                <a:cs typeface="+mn-cs"/>
              </a:rPr>
              <a:t>to</a:t>
            </a:r>
            <a:r>
              <a:rPr lang="de-CH" sz="1200" kern="1200">
                <a:solidFill>
                  <a:schemeClr val="tx1"/>
                </a:solidFill>
                <a:effectLst/>
                <a:latin typeface="+mn-lt"/>
                <a:ea typeface="+mn-ea"/>
                <a:cs typeface="+mn-cs"/>
              </a:rPr>
              <a:t> Open» und um den Ansatz kollektiv geführter Infrastrukturen, wie sie bspw. </a:t>
            </a:r>
            <a:r>
              <a:rPr lang="de-CH" sz="1200" kern="1200" err="1">
                <a:solidFill>
                  <a:schemeClr val="tx1"/>
                </a:solidFill>
                <a:effectLst/>
                <a:latin typeface="+mn-lt"/>
                <a:ea typeface="+mn-ea"/>
                <a:cs typeface="+mn-cs"/>
              </a:rPr>
              <a:t>Redalyc</a:t>
            </a:r>
            <a:r>
              <a:rPr lang="de-CH" sz="1200" kern="1200">
                <a:solidFill>
                  <a:schemeClr val="tx1"/>
                </a:solidFill>
                <a:effectLst/>
                <a:latin typeface="+mn-lt"/>
                <a:ea typeface="+mn-ea"/>
                <a:cs typeface="+mn-cs"/>
              </a:rPr>
              <a:t> in Lateinamerika. </a:t>
            </a:r>
          </a:p>
          <a:p>
            <a:endParaRPr lang="de-DE"/>
          </a:p>
        </p:txBody>
      </p:sp>
      <p:sp>
        <p:nvSpPr>
          <p:cNvPr id="4" name="Foliennummernplatzhalter 3"/>
          <p:cNvSpPr>
            <a:spLocks noGrp="1"/>
          </p:cNvSpPr>
          <p:nvPr>
            <p:ph type="sldNum" sz="quarter" idx="5"/>
          </p:nvPr>
        </p:nvSpPr>
        <p:spPr/>
        <p:txBody>
          <a:bodyPr/>
          <a:lstStyle/>
          <a:p>
            <a:fld id="{3834A821-C011-804D-8FDD-29561030C355}" type="slidenum">
              <a:rPr lang="de-DE" smtClean="0"/>
              <a:t>4</a:t>
            </a:fld>
            <a:endParaRPr lang="de-DE"/>
          </a:p>
        </p:txBody>
      </p:sp>
    </p:spTree>
    <p:extLst>
      <p:ext uri="{BB962C8B-B14F-4D97-AF65-F5344CB8AC3E}">
        <p14:creationId xmlns:p14="http://schemas.microsoft.com/office/powerpoint/2010/main" val="20529529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2000">
                <a:latin typeface="Arial" panose="020B0604020202020204" pitchFamily="34" charset="0"/>
                <a:cs typeface="Arial" panose="020B0604020202020204" pitchFamily="34" charset="0"/>
              </a:rPr>
              <a:t>Attraktivität des Modells </a:t>
            </a:r>
          </a:p>
          <a:p>
            <a:pPr marL="800100" lvl="1" indent="-342900">
              <a:buFontTx/>
              <a:buChar char="-"/>
            </a:pPr>
            <a:endParaRPr lang="de-DE" sz="2000">
              <a:latin typeface="Arial" panose="020B0604020202020204" pitchFamily="34" charset="0"/>
              <a:cs typeface="Arial" panose="020B0604020202020204" pitchFamily="34" charset="0"/>
            </a:endParaRPr>
          </a:p>
          <a:p>
            <a:pPr marL="800100" lvl="1" indent="-342900">
              <a:buFontTx/>
              <a:buChar char="-"/>
            </a:pPr>
            <a:r>
              <a:rPr lang="de-DE" sz="2000">
                <a:latin typeface="Arial" panose="020B0604020202020204" pitchFamily="34" charset="0"/>
                <a:cs typeface="Arial" panose="020B0604020202020204" pitchFamily="34" charset="0"/>
              </a:rPr>
              <a:t>Business </a:t>
            </a:r>
            <a:r>
              <a:rPr lang="de-DE" sz="2000" err="1">
                <a:latin typeface="Arial" panose="020B0604020202020204" pitchFamily="34" charset="0"/>
                <a:cs typeface="Arial" panose="020B0604020202020204" pitchFamily="34" charset="0"/>
              </a:rPr>
              <a:t>as</a:t>
            </a:r>
            <a:r>
              <a:rPr lang="de-DE" sz="2000">
                <a:latin typeface="Arial" panose="020B0604020202020204" pitchFamily="34" charset="0"/>
                <a:cs typeface="Arial" panose="020B0604020202020204" pitchFamily="34" charset="0"/>
              </a:rPr>
              <a:t> </a:t>
            </a:r>
            <a:r>
              <a:rPr lang="de-DE" sz="2000" err="1">
                <a:latin typeface="Arial" panose="020B0604020202020204" pitchFamily="34" charset="0"/>
                <a:cs typeface="Arial" panose="020B0604020202020204" pitchFamily="34" charset="0"/>
              </a:rPr>
              <a:t>usual</a:t>
            </a:r>
            <a:r>
              <a:rPr lang="de-DE" sz="2000">
                <a:latin typeface="Arial" panose="020B0604020202020204" pitchFamily="34" charset="0"/>
                <a:cs typeface="Arial" panose="020B0604020202020204" pitchFamily="34" charset="0"/>
              </a:rPr>
              <a:t> auch insofern, als dass Bibliotheken die eigenen Forschenden als Kunden sehen. Das widerspricht dem </a:t>
            </a:r>
            <a:r>
              <a:rPr lang="de-DE" sz="2000" err="1">
                <a:latin typeface="Arial" panose="020B0604020202020204" pitchFamily="34" charset="0"/>
                <a:cs typeface="Arial" panose="020B0604020202020204" pitchFamily="34" charset="0"/>
              </a:rPr>
              <a:t>universlaistischen</a:t>
            </a:r>
            <a:r>
              <a:rPr lang="de-DE" sz="2000">
                <a:latin typeface="Arial" panose="020B0604020202020204" pitchFamily="34" charset="0"/>
                <a:cs typeface="Arial" panose="020B0604020202020204" pitchFamily="34" charset="0"/>
              </a:rPr>
              <a:t> Inklusionsanspruch von OA, der eine Verbesserung der Bedingungen für alle anstrebt.</a:t>
            </a:r>
          </a:p>
          <a:p>
            <a:pPr marL="800100" lvl="1" indent="-342900">
              <a:buFontTx/>
              <a:buChar char="-"/>
            </a:pPr>
            <a:endParaRPr lang="de-DE" sz="2000">
              <a:latin typeface="Arial" panose="020B0604020202020204" pitchFamily="34" charset="0"/>
              <a:cs typeface="Arial" panose="020B0604020202020204" pitchFamily="34" charset="0"/>
            </a:endParaRPr>
          </a:p>
          <a:p>
            <a:pPr marL="800100" lvl="1" indent="-342900">
              <a:buFontTx/>
              <a:buChar char="-"/>
            </a:pPr>
            <a:endParaRPr lang="de-DE" sz="2000">
              <a:latin typeface="Arial" panose="020B0604020202020204" pitchFamily="34" charset="0"/>
              <a:cs typeface="Arial" panose="020B0604020202020204" pitchFamily="34" charset="0"/>
            </a:endParaRPr>
          </a:p>
          <a:p>
            <a:pPr lvl="1"/>
            <a:endParaRPr lang="de-DE" sz="2000">
              <a:latin typeface="Arial" panose="020B0604020202020204" pitchFamily="34" charset="0"/>
              <a:cs typeface="Arial" panose="020B0604020202020204" pitchFamily="34" charset="0"/>
            </a:endParaRPr>
          </a:p>
          <a:p>
            <a:pPr lvl="1"/>
            <a:r>
              <a:rPr lang="de-DE" sz="2000">
                <a:latin typeface="Arial" panose="020B0604020202020204" pitchFamily="34" charset="0"/>
                <a:cs typeface="Arial" panose="020B0604020202020204" pitchFamily="34" charset="0"/>
              </a:rPr>
              <a:t>Wettbewerb der Nationen</a:t>
            </a:r>
          </a:p>
          <a:p>
            <a:pPr lvl="1"/>
            <a:r>
              <a:rPr lang="de-DE" sz="2000">
                <a:latin typeface="Arial" panose="020B0604020202020204" pitchFamily="34" charset="0"/>
                <a:cs typeface="Arial" panose="020B0604020202020204" pitchFamily="34" charset="0"/>
              </a:rPr>
              <a:t>Illusion einer Transformation durch R&amp;P-Verträge</a:t>
            </a:r>
          </a:p>
          <a:p>
            <a:endParaRPr lang="de-DE"/>
          </a:p>
        </p:txBody>
      </p:sp>
      <p:sp>
        <p:nvSpPr>
          <p:cNvPr id="4" name="Foliennummernplatzhalter 3"/>
          <p:cNvSpPr>
            <a:spLocks noGrp="1"/>
          </p:cNvSpPr>
          <p:nvPr>
            <p:ph type="sldNum" sz="quarter" idx="5"/>
          </p:nvPr>
        </p:nvSpPr>
        <p:spPr/>
        <p:txBody>
          <a:bodyPr/>
          <a:lstStyle/>
          <a:p>
            <a:fld id="{3834A821-C011-804D-8FDD-29561030C355}" type="slidenum">
              <a:rPr lang="de-DE" smtClean="0"/>
              <a:t>5</a:t>
            </a:fld>
            <a:endParaRPr lang="de-DE"/>
          </a:p>
        </p:txBody>
      </p:sp>
    </p:spTree>
    <p:extLst>
      <p:ext uri="{BB962C8B-B14F-4D97-AF65-F5344CB8AC3E}">
        <p14:creationId xmlns:p14="http://schemas.microsoft.com/office/powerpoint/2010/main" val="42878039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Nationaler Wettbewerb statt Kooperation und Solidarität. Schaden für OA und Schaden für die Forschung</a:t>
            </a:r>
          </a:p>
        </p:txBody>
      </p:sp>
      <p:sp>
        <p:nvSpPr>
          <p:cNvPr id="4" name="Foliennummernplatzhalter 3"/>
          <p:cNvSpPr>
            <a:spLocks noGrp="1"/>
          </p:cNvSpPr>
          <p:nvPr>
            <p:ph type="sldNum" sz="quarter" idx="5"/>
          </p:nvPr>
        </p:nvSpPr>
        <p:spPr/>
        <p:txBody>
          <a:bodyPr/>
          <a:lstStyle/>
          <a:p>
            <a:fld id="{3834A821-C011-804D-8FDD-29561030C355}" type="slidenum">
              <a:rPr lang="de-DE" smtClean="0"/>
              <a:t>6</a:t>
            </a:fld>
            <a:endParaRPr lang="de-DE"/>
          </a:p>
        </p:txBody>
      </p:sp>
    </p:spTree>
    <p:extLst>
      <p:ext uri="{BB962C8B-B14F-4D97-AF65-F5344CB8AC3E}">
        <p14:creationId xmlns:p14="http://schemas.microsoft.com/office/powerpoint/2010/main" val="17648191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err="1"/>
              <a:t>Preis</a:t>
            </a:r>
            <a:r>
              <a:rPr lang="en-US"/>
              <a:t> </a:t>
            </a:r>
            <a:r>
              <a:rPr lang="en-US" err="1"/>
              <a:t>als</a:t>
            </a:r>
            <a:r>
              <a:rPr lang="en-US"/>
              <a:t> </a:t>
            </a:r>
            <a:r>
              <a:rPr lang="en-US" err="1"/>
              <a:t>Diskriminierungsinstrument</a:t>
            </a:r>
            <a:r>
              <a:rPr lang="en-US"/>
              <a:t>, </a:t>
            </a:r>
            <a:r>
              <a:rPr lang="en-US" err="1"/>
              <a:t>siehe</a:t>
            </a:r>
            <a:r>
              <a:rPr lang="en-US"/>
              <a:t> die </a:t>
            </a:r>
            <a:r>
              <a:rPr lang="en-US" err="1"/>
              <a:t>Ankündigung</a:t>
            </a:r>
            <a:r>
              <a:rPr lang="en-US"/>
              <a:t> von </a:t>
            </a:r>
            <a:r>
              <a:rPr lang="en-US" err="1"/>
              <a:t>SpringerNature</a:t>
            </a:r>
            <a:r>
              <a:rPr lang="en-US"/>
              <a:t>, bis </a:t>
            </a:r>
            <a:r>
              <a:rPr lang="en-US" err="1"/>
              <a:t>zu</a:t>
            </a:r>
            <a:r>
              <a:rPr lang="en-US"/>
              <a:t> 9500 EUR </a:t>
            </a:r>
            <a:r>
              <a:rPr lang="en-US" err="1"/>
              <a:t>für</a:t>
            </a:r>
            <a:r>
              <a:rPr lang="en-US"/>
              <a:t> </a:t>
            </a:r>
            <a:r>
              <a:rPr lang="en-US" err="1"/>
              <a:t>einen</a:t>
            </a:r>
            <a:r>
              <a:rPr lang="en-US"/>
              <a:t> Open Access </a:t>
            </a:r>
            <a:r>
              <a:rPr lang="en-US" err="1"/>
              <a:t>Artikel</a:t>
            </a:r>
            <a:r>
              <a:rPr lang="en-US"/>
              <a:t> </a:t>
            </a:r>
            <a:r>
              <a:rPr lang="en-US" err="1"/>
              <a:t>aufzurufen</a:t>
            </a:r>
            <a:r>
              <a:rPr lang="en-US"/>
              <a:t> und 2190 EUR </a:t>
            </a:r>
            <a:r>
              <a:rPr lang="en-US" err="1"/>
              <a:t>für</a:t>
            </a:r>
            <a:r>
              <a:rPr lang="en-US"/>
              <a:t> </a:t>
            </a:r>
            <a:r>
              <a:rPr lang="en-US" err="1"/>
              <a:t>ein</a:t>
            </a:r>
            <a:r>
              <a:rPr lang="en-US"/>
              <a:t> </a:t>
            </a:r>
            <a:r>
              <a:rPr lang="en-US" err="1"/>
              <a:t>verbessertes</a:t>
            </a:r>
            <a:r>
              <a:rPr lang="en-US"/>
              <a:t> Peer Review. Peter </a:t>
            </a:r>
            <a:r>
              <a:rPr lang="en-US" err="1"/>
              <a:t>Suber</a:t>
            </a:r>
            <a:r>
              <a:rPr lang="en-US"/>
              <a:t> </a:t>
            </a:r>
            <a:r>
              <a:rPr lang="en-US" err="1"/>
              <a:t>nennt</a:t>
            </a:r>
            <a:r>
              <a:rPr lang="en-US"/>
              <a:t> dies "prestige tax", die auf Basis der </a:t>
            </a:r>
            <a:r>
              <a:rPr lang="en-US" err="1"/>
              <a:t>hohen</a:t>
            </a:r>
            <a:r>
              <a:rPr lang="en-US"/>
              <a:t> </a:t>
            </a:r>
            <a:r>
              <a:rPr lang="en-US" err="1"/>
              <a:t>Ablehnungsraten</a:t>
            </a:r>
            <a:r>
              <a:rPr lang="en-US"/>
              <a:t> </a:t>
            </a:r>
            <a:r>
              <a:rPr lang="en-US" err="1"/>
              <a:t>aufgerufen</a:t>
            </a:r>
            <a:r>
              <a:rPr lang="en-US"/>
              <a:t> </a:t>
            </a:r>
            <a:r>
              <a:rPr lang="en-US" err="1"/>
              <a:t>werden</a:t>
            </a:r>
            <a:r>
              <a:rPr lang="en-US"/>
              <a:t> </a:t>
            </a:r>
            <a:r>
              <a:rPr lang="en-US" err="1"/>
              <a:t>kann</a:t>
            </a:r>
            <a:r>
              <a:rPr lang="en-US"/>
              <a:t>. </a:t>
            </a:r>
          </a:p>
        </p:txBody>
      </p:sp>
      <p:sp>
        <p:nvSpPr>
          <p:cNvPr id="4" name="Slide Number Placeholder 3"/>
          <p:cNvSpPr>
            <a:spLocks noGrp="1"/>
          </p:cNvSpPr>
          <p:nvPr>
            <p:ph type="sldNum" sz="quarter" idx="5"/>
          </p:nvPr>
        </p:nvSpPr>
        <p:spPr/>
        <p:txBody>
          <a:bodyPr/>
          <a:lstStyle/>
          <a:p>
            <a:fld id="{3834A821-C011-804D-8FDD-29561030C355}" type="slidenum">
              <a:rPr lang="de-DE" smtClean="0"/>
              <a:t>10</a:t>
            </a:fld>
            <a:endParaRPr lang="de-DE"/>
          </a:p>
        </p:txBody>
      </p:sp>
    </p:spTree>
    <p:extLst>
      <p:ext uri="{BB962C8B-B14F-4D97-AF65-F5344CB8AC3E}">
        <p14:creationId xmlns:p14="http://schemas.microsoft.com/office/powerpoint/2010/main" val="24456890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3834A821-C011-804D-8FDD-29561030C355}" type="slidenum">
              <a:rPr lang="de-DE" smtClean="0"/>
              <a:t>12</a:t>
            </a:fld>
            <a:endParaRPr lang="de-DE"/>
          </a:p>
        </p:txBody>
      </p:sp>
    </p:spTree>
    <p:extLst>
      <p:ext uri="{BB962C8B-B14F-4D97-AF65-F5344CB8AC3E}">
        <p14:creationId xmlns:p14="http://schemas.microsoft.com/office/powerpoint/2010/main" val="8761321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6DBF62-78CB-6444-9191-9E39600D222D}"/>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6339214D-0C7E-154B-AA5A-F6150E973B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F364CD19-99F8-7842-B44D-CB5C0C61DFC4}"/>
              </a:ext>
            </a:extLst>
          </p:cNvPr>
          <p:cNvSpPr>
            <a:spLocks noGrp="1"/>
          </p:cNvSpPr>
          <p:nvPr>
            <p:ph type="dt" sz="half" idx="10"/>
          </p:nvPr>
        </p:nvSpPr>
        <p:spPr/>
        <p:txBody>
          <a:bodyPr/>
          <a:lstStyle/>
          <a:p>
            <a:fld id="{62DF2B30-FFF8-5042-B424-0ECC642215B5}" type="datetimeFigureOut">
              <a:rPr lang="de-DE" smtClean="0"/>
              <a:t>26.11.20</a:t>
            </a:fld>
            <a:endParaRPr lang="de-DE"/>
          </a:p>
        </p:txBody>
      </p:sp>
      <p:sp>
        <p:nvSpPr>
          <p:cNvPr id="5" name="Fußzeilenplatzhalter 4">
            <a:extLst>
              <a:ext uri="{FF2B5EF4-FFF2-40B4-BE49-F238E27FC236}">
                <a16:creationId xmlns:a16="http://schemas.microsoft.com/office/drawing/2014/main" id="{6BAF9996-4A44-E844-8851-73BB5C20213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D86FF797-0870-1849-AFAF-FDD3098886FD}"/>
              </a:ext>
            </a:extLst>
          </p:cNvPr>
          <p:cNvSpPr>
            <a:spLocks noGrp="1"/>
          </p:cNvSpPr>
          <p:nvPr>
            <p:ph type="sldNum" sz="quarter" idx="12"/>
          </p:nvPr>
        </p:nvSpPr>
        <p:spPr/>
        <p:txBody>
          <a:bodyPr/>
          <a:lstStyle/>
          <a:p>
            <a:fld id="{FAB54E61-E7DA-B242-B6B7-B692403E07D5}" type="slidenum">
              <a:rPr lang="de-DE" smtClean="0"/>
              <a:t>‹Nr.›</a:t>
            </a:fld>
            <a:endParaRPr lang="de-DE"/>
          </a:p>
        </p:txBody>
      </p:sp>
    </p:spTree>
    <p:extLst>
      <p:ext uri="{BB962C8B-B14F-4D97-AF65-F5344CB8AC3E}">
        <p14:creationId xmlns:p14="http://schemas.microsoft.com/office/powerpoint/2010/main" val="1862092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E59354-B979-6142-8B43-622581121EF9}"/>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56CCF589-4DCC-0043-BE5A-872D5FC4F663}"/>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717F9EE9-9666-094E-AAAC-D7E43BCE7025}"/>
              </a:ext>
            </a:extLst>
          </p:cNvPr>
          <p:cNvSpPr>
            <a:spLocks noGrp="1"/>
          </p:cNvSpPr>
          <p:nvPr>
            <p:ph type="dt" sz="half" idx="10"/>
          </p:nvPr>
        </p:nvSpPr>
        <p:spPr/>
        <p:txBody>
          <a:bodyPr/>
          <a:lstStyle/>
          <a:p>
            <a:fld id="{62DF2B30-FFF8-5042-B424-0ECC642215B5}" type="datetimeFigureOut">
              <a:rPr lang="de-DE" smtClean="0"/>
              <a:t>26.11.20</a:t>
            </a:fld>
            <a:endParaRPr lang="de-DE"/>
          </a:p>
        </p:txBody>
      </p:sp>
      <p:sp>
        <p:nvSpPr>
          <p:cNvPr id="5" name="Fußzeilenplatzhalter 4">
            <a:extLst>
              <a:ext uri="{FF2B5EF4-FFF2-40B4-BE49-F238E27FC236}">
                <a16:creationId xmlns:a16="http://schemas.microsoft.com/office/drawing/2014/main" id="{03162001-2B28-0040-BF1E-3E5FF8ED6095}"/>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126021B-34EC-D544-B00D-DE14284FE83B}"/>
              </a:ext>
            </a:extLst>
          </p:cNvPr>
          <p:cNvSpPr>
            <a:spLocks noGrp="1"/>
          </p:cNvSpPr>
          <p:nvPr>
            <p:ph type="sldNum" sz="quarter" idx="12"/>
          </p:nvPr>
        </p:nvSpPr>
        <p:spPr/>
        <p:txBody>
          <a:bodyPr/>
          <a:lstStyle/>
          <a:p>
            <a:fld id="{FAB54E61-E7DA-B242-B6B7-B692403E07D5}" type="slidenum">
              <a:rPr lang="de-DE" smtClean="0"/>
              <a:t>‹Nr.›</a:t>
            </a:fld>
            <a:endParaRPr lang="de-DE"/>
          </a:p>
        </p:txBody>
      </p:sp>
    </p:spTree>
    <p:extLst>
      <p:ext uri="{BB962C8B-B14F-4D97-AF65-F5344CB8AC3E}">
        <p14:creationId xmlns:p14="http://schemas.microsoft.com/office/powerpoint/2010/main" val="41780488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F9453B6D-4F7C-084A-8ED3-3296930C0C2D}"/>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C7E6F9CF-4FA5-7040-9934-DB7999429122}"/>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719194E0-51F5-8C43-805A-A5C001956208}"/>
              </a:ext>
            </a:extLst>
          </p:cNvPr>
          <p:cNvSpPr>
            <a:spLocks noGrp="1"/>
          </p:cNvSpPr>
          <p:nvPr>
            <p:ph type="dt" sz="half" idx="10"/>
          </p:nvPr>
        </p:nvSpPr>
        <p:spPr/>
        <p:txBody>
          <a:bodyPr/>
          <a:lstStyle/>
          <a:p>
            <a:fld id="{62DF2B30-FFF8-5042-B424-0ECC642215B5}" type="datetimeFigureOut">
              <a:rPr lang="de-DE" smtClean="0"/>
              <a:t>26.11.20</a:t>
            </a:fld>
            <a:endParaRPr lang="de-DE"/>
          </a:p>
        </p:txBody>
      </p:sp>
      <p:sp>
        <p:nvSpPr>
          <p:cNvPr id="5" name="Fußzeilenplatzhalter 4">
            <a:extLst>
              <a:ext uri="{FF2B5EF4-FFF2-40B4-BE49-F238E27FC236}">
                <a16:creationId xmlns:a16="http://schemas.microsoft.com/office/drawing/2014/main" id="{51094EDF-B7A6-3B4D-BBE7-155C9A1241F5}"/>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B911FA9C-47AB-D244-8D46-C338C88148B2}"/>
              </a:ext>
            </a:extLst>
          </p:cNvPr>
          <p:cNvSpPr>
            <a:spLocks noGrp="1"/>
          </p:cNvSpPr>
          <p:nvPr>
            <p:ph type="sldNum" sz="quarter" idx="12"/>
          </p:nvPr>
        </p:nvSpPr>
        <p:spPr/>
        <p:txBody>
          <a:bodyPr/>
          <a:lstStyle/>
          <a:p>
            <a:fld id="{FAB54E61-E7DA-B242-B6B7-B692403E07D5}" type="slidenum">
              <a:rPr lang="de-DE" smtClean="0"/>
              <a:t>‹Nr.›</a:t>
            </a:fld>
            <a:endParaRPr lang="de-DE"/>
          </a:p>
        </p:txBody>
      </p:sp>
    </p:spTree>
    <p:extLst>
      <p:ext uri="{BB962C8B-B14F-4D97-AF65-F5344CB8AC3E}">
        <p14:creationId xmlns:p14="http://schemas.microsoft.com/office/powerpoint/2010/main" val="436172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0321EE8-472F-1749-93DF-3DEEFE9260DC}"/>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FBFDEF60-F4F7-2040-8A3D-6B9C3519A41B}"/>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E5E39F1A-B99A-344D-9FBD-A35A6E9928C0}"/>
              </a:ext>
            </a:extLst>
          </p:cNvPr>
          <p:cNvSpPr>
            <a:spLocks noGrp="1"/>
          </p:cNvSpPr>
          <p:nvPr>
            <p:ph type="dt" sz="half" idx="10"/>
          </p:nvPr>
        </p:nvSpPr>
        <p:spPr/>
        <p:txBody>
          <a:bodyPr/>
          <a:lstStyle/>
          <a:p>
            <a:fld id="{62DF2B30-FFF8-5042-B424-0ECC642215B5}" type="datetimeFigureOut">
              <a:rPr lang="de-DE" smtClean="0"/>
              <a:t>26.11.20</a:t>
            </a:fld>
            <a:endParaRPr lang="de-DE"/>
          </a:p>
        </p:txBody>
      </p:sp>
      <p:sp>
        <p:nvSpPr>
          <p:cNvPr id="5" name="Fußzeilenplatzhalter 4">
            <a:extLst>
              <a:ext uri="{FF2B5EF4-FFF2-40B4-BE49-F238E27FC236}">
                <a16:creationId xmlns:a16="http://schemas.microsoft.com/office/drawing/2014/main" id="{46B340C7-F754-0B47-8D99-D00C927824FA}"/>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0C5F384C-697B-A740-8E94-D812C8704740}"/>
              </a:ext>
            </a:extLst>
          </p:cNvPr>
          <p:cNvSpPr>
            <a:spLocks noGrp="1"/>
          </p:cNvSpPr>
          <p:nvPr>
            <p:ph type="sldNum" sz="quarter" idx="12"/>
          </p:nvPr>
        </p:nvSpPr>
        <p:spPr/>
        <p:txBody>
          <a:bodyPr/>
          <a:lstStyle/>
          <a:p>
            <a:fld id="{FAB54E61-E7DA-B242-B6B7-B692403E07D5}" type="slidenum">
              <a:rPr lang="de-DE" smtClean="0"/>
              <a:t>‹Nr.›</a:t>
            </a:fld>
            <a:endParaRPr lang="de-DE"/>
          </a:p>
        </p:txBody>
      </p:sp>
    </p:spTree>
    <p:extLst>
      <p:ext uri="{BB962C8B-B14F-4D97-AF65-F5344CB8AC3E}">
        <p14:creationId xmlns:p14="http://schemas.microsoft.com/office/powerpoint/2010/main" val="35818317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5AD9B6-1334-5248-A72B-AB05157D905F}"/>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6F7FADAA-D139-0346-807F-FEC52B8C27D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F41ED9C2-F8A0-CC4F-BCD6-DD7F169C3673}"/>
              </a:ext>
            </a:extLst>
          </p:cNvPr>
          <p:cNvSpPr>
            <a:spLocks noGrp="1"/>
          </p:cNvSpPr>
          <p:nvPr>
            <p:ph type="dt" sz="half" idx="10"/>
          </p:nvPr>
        </p:nvSpPr>
        <p:spPr/>
        <p:txBody>
          <a:bodyPr/>
          <a:lstStyle/>
          <a:p>
            <a:fld id="{62DF2B30-FFF8-5042-B424-0ECC642215B5}" type="datetimeFigureOut">
              <a:rPr lang="de-DE" smtClean="0"/>
              <a:t>26.11.20</a:t>
            </a:fld>
            <a:endParaRPr lang="de-DE"/>
          </a:p>
        </p:txBody>
      </p:sp>
      <p:sp>
        <p:nvSpPr>
          <p:cNvPr id="5" name="Fußzeilenplatzhalter 4">
            <a:extLst>
              <a:ext uri="{FF2B5EF4-FFF2-40B4-BE49-F238E27FC236}">
                <a16:creationId xmlns:a16="http://schemas.microsoft.com/office/drawing/2014/main" id="{1086BF0E-FC03-3947-A2BC-FCF642557DE7}"/>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9D7AF3F3-E3EB-FF43-A925-778F7E75E178}"/>
              </a:ext>
            </a:extLst>
          </p:cNvPr>
          <p:cNvSpPr>
            <a:spLocks noGrp="1"/>
          </p:cNvSpPr>
          <p:nvPr>
            <p:ph type="sldNum" sz="quarter" idx="12"/>
          </p:nvPr>
        </p:nvSpPr>
        <p:spPr/>
        <p:txBody>
          <a:bodyPr/>
          <a:lstStyle/>
          <a:p>
            <a:fld id="{FAB54E61-E7DA-B242-B6B7-B692403E07D5}" type="slidenum">
              <a:rPr lang="de-DE" smtClean="0"/>
              <a:t>‹Nr.›</a:t>
            </a:fld>
            <a:endParaRPr lang="de-DE"/>
          </a:p>
        </p:txBody>
      </p:sp>
    </p:spTree>
    <p:extLst>
      <p:ext uri="{BB962C8B-B14F-4D97-AF65-F5344CB8AC3E}">
        <p14:creationId xmlns:p14="http://schemas.microsoft.com/office/powerpoint/2010/main" val="1214315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8BD151D-C177-AB4D-BA6B-39E0572CED13}"/>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E498380C-6FE4-534B-AA83-666460621801}"/>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D0846E74-1312-C34A-B317-A588C5413104}"/>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FE5911AA-5342-B647-822F-54A20D268AF7}"/>
              </a:ext>
            </a:extLst>
          </p:cNvPr>
          <p:cNvSpPr>
            <a:spLocks noGrp="1"/>
          </p:cNvSpPr>
          <p:nvPr>
            <p:ph type="dt" sz="half" idx="10"/>
          </p:nvPr>
        </p:nvSpPr>
        <p:spPr/>
        <p:txBody>
          <a:bodyPr/>
          <a:lstStyle/>
          <a:p>
            <a:fld id="{62DF2B30-FFF8-5042-B424-0ECC642215B5}" type="datetimeFigureOut">
              <a:rPr lang="de-DE" smtClean="0"/>
              <a:t>26.11.20</a:t>
            </a:fld>
            <a:endParaRPr lang="de-DE"/>
          </a:p>
        </p:txBody>
      </p:sp>
      <p:sp>
        <p:nvSpPr>
          <p:cNvPr id="6" name="Fußzeilenplatzhalter 5">
            <a:extLst>
              <a:ext uri="{FF2B5EF4-FFF2-40B4-BE49-F238E27FC236}">
                <a16:creationId xmlns:a16="http://schemas.microsoft.com/office/drawing/2014/main" id="{D687485B-DABD-9248-ADB9-776F7CB56A20}"/>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DB1914B1-7D4C-9A46-8605-E260E3CEC6E7}"/>
              </a:ext>
            </a:extLst>
          </p:cNvPr>
          <p:cNvSpPr>
            <a:spLocks noGrp="1"/>
          </p:cNvSpPr>
          <p:nvPr>
            <p:ph type="sldNum" sz="quarter" idx="12"/>
          </p:nvPr>
        </p:nvSpPr>
        <p:spPr/>
        <p:txBody>
          <a:bodyPr/>
          <a:lstStyle/>
          <a:p>
            <a:fld id="{FAB54E61-E7DA-B242-B6B7-B692403E07D5}" type="slidenum">
              <a:rPr lang="de-DE" smtClean="0"/>
              <a:t>‹Nr.›</a:t>
            </a:fld>
            <a:endParaRPr lang="de-DE"/>
          </a:p>
        </p:txBody>
      </p:sp>
    </p:spTree>
    <p:extLst>
      <p:ext uri="{BB962C8B-B14F-4D97-AF65-F5344CB8AC3E}">
        <p14:creationId xmlns:p14="http://schemas.microsoft.com/office/powerpoint/2010/main" val="1972600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73B4D6-6451-CB4F-BFCC-7F61E78453DB}"/>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769688DD-C71A-D549-B21C-1B98A36E76E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CA95DE36-0B1B-E747-86D7-7209B08BA948}"/>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BB5AF14C-4EF3-AF46-AD46-AD589557DE7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A0423D07-7700-CC40-B0FD-7B3F00E51F70}"/>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D40EDE6E-DDAF-BB42-8C90-EB7BF752480D}"/>
              </a:ext>
            </a:extLst>
          </p:cNvPr>
          <p:cNvSpPr>
            <a:spLocks noGrp="1"/>
          </p:cNvSpPr>
          <p:nvPr>
            <p:ph type="dt" sz="half" idx="10"/>
          </p:nvPr>
        </p:nvSpPr>
        <p:spPr/>
        <p:txBody>
          <a:bodyPr/>
          <a:lstStyle/>
          <a:p>
            <a:fld id="{62DF2B30-FFF8-5042-B424-0ECC642215B5}" type="datetimeFigureOut">
              <a:rPr lang="de-DE" smtClean="0"/>
              <a:t>26.11.20</a:t>
            </a:fld>
            <a:endParaRPr lang="de-DE"/>
          </a:p>
        </p:txBody>
      </p:sp>
      <p:sp>
        <p:nvSpPr>
          <p:cNvPr id="8" name="Fußzeilenplatzhalter 7">
            <a:extLst>
              <a:ext uri="{FF2B5EF4-FFF2-40B4-BE49-F238E27FC236}">
                <a16:creationId xmlns:a16="http://schemas.microsoft.com/office/drawing/2014/main" id="{702DD162-B892-6D4B-86BA-CFE32F8A3F03}"/>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DD5CC899-D901-644F-BFF8-3B295F7539E4}"/>
              </a:ext>
            </a:extLst>
          </p:cNvPr>
          <p:cNvSpPr>
            <a:spLocks noGrp="1"/>
          </p:cNvSpPr>
          <p:nvPr>
            <p:ph type="sldNum" sz="quarter" idx="12"/>
          </p:nvPr>
        </p:nvSpPr>
        <p:spPr/>
        <p:txBody>
          <a:bodyPr/>
          <a:lstStyle/>
          <a:p>
            <a:fld id="{FAB54E61-E7DA-B242-B6B7-B692403E07D5}" type="slidenum">
              <a:rPr lang="de-DE" smtClean="0"/>
              <a:t>‹Nr.›</a:t>
            </a:fld>
            <a:endParaRPr lang="de-DE"/>
          </a:p>
        </p:txBody>
      </p:sp>
    </p:spTree>
    <p:extLst>
      <p:ext uri="{BB962C8B-B14F-4D97-AF65-F5344CB8AC3E}">
        <p14:creationId xmlns:p14="http://schemas.microsoft.com/office/powerpoint/2010/main" val="3889741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B4F94DD-5133-864D-AA32-4D87B6F8AA3F}"/>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6C5457DF-CB62-164A-B392-6639BD99B893}"/>
              </a:ext>
            </a:extLst>
          </p:cNvPr>
          <p:cNvSpPr>
            <a:spLocks noGrp="1"/>
          </p:cNvSpPr>
          <p:nvPr>
            <p:ph type="dt" sz="half" idx="10"/>
          </p:nvPr>
        </p:nvSpPr>
        <p:spPr/>
        <p:txBody>
          <a:bodyPr/>
          <a:lstStyle/>
          <a:p>
            <a:fld id="{62DF2B30-FFF8-5042-B424-0ECC642215B5}" type="datetimeFigureOut">
              <a:rPr lang="de-DE" smtClean="0"/>
              <a:t>26.11.20</a:t>
            </a:fld>
            <a:endParaRPr lang="de-DE"/>
          </a:p>
        </p:txBody>
      </p:sp>
      <p:sp>
        <p:nvSpPr>
          <p:cNvPr id="4" name="Fußzeilenplatzhalter 3">
            <a:extLst>
              <a:ext uri="{FF2B5EF4-FFF2-40B4-BE49-F238E27FC236}">
                <a16:creationId xmlns:a16="http://schemas.microsoft.com/office/drawing/2014/main" id="{A75EDF59-56DB-904D-9400-3754B4EC7365}"/>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7F309653-3581-AD43-ADBF-5715FD796EFA}"/>
              </a:ext>
            </a:extLst>
          </p:cNvPr>
          <p:cNvSpPr>
            <a:spLocks noGrp="1"/>
          </p:cNvSpPr>
          <p:nvPr>
            <p:ph type="sldNum" sz="quarter" idx="12"/>
          </p:nvPr>
        </p:nvSpPr>
        <p:spPr/>
        <p:txBody>
          <a:bodyPr/>
          <a:lstStyle/>
          <a:p>
            <a:fld id="{FAB54E61-E7DA-B242-B6B7-B692403E07D5}" type="slidenum">
              <a:rPr lang="de-DE" smtClean="0"/>
              <a:t>‹Nr.›</a:t>
            </a:fld>
            <a:endParaRPr lang="de-DE"/>
          </a:p>
        </p:txBody>
      </p:sp>
    </p:spTree>
    <p:extLst>
      <p:ext uri="{BB962C8B-B14F-4D97-AF65-F5344CB8AC3E}">
        <p14:creationId xmlns:p14="http://schemas.microsoft.com/office/powerpoint/2010/main" val="714342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E60E77BC-D5F4-2F40-9A81-2199E6B1B7AB}"/>
              </a:ext>
            </a:extLst>
          </p:cNvPr>
          <p:cNvSpPr>
            <a:spLocks noGrp="1"/>
          </p:cNvSpPr>
          <p:nvPr>
            <p:ph type="dt" sz="half" idx="10"/>
          </p:nvPr>
        </p:nvSpPr>
        <p:spPr/>
        <p:txBody>
          <a:bodyPr/>
          <a:lstStyle/>
          <a:p>
            <a:fld id="{62DF2B30-FFF8-5042-B424-0ECC642215B5}" type="datetimeFigureOut">
              <a:rPr lang="de-DE" smtClean="0"/>
              <a:t>26.11.20</a:t>
            </a:fld>
            <a:endParaRPr lang="de-DE"/>
          </a:p>
        </p:txBody>
      </p:sp>
      <p:sp>
        <p:nvSpPr>
          <p:cNvPr id="3" name="Fußzeilenplatzhalter 2">
            <a:extLst>
              <a:ext uri="{FF2B5EF4-FFF2-40B4-BE49-F238E27FC236}">
                <a16:creationId xmlns:a16="http://schemas.microsoft.com/office/drawing/2014/main" id="{30C024DD-AEF3-4745-B8CA-CBBF1101D1CA}"/>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F3444992-BCFB-8F4A-90B0-AC4788481688}"/>
              </a:ext>
            </a:extLst>
          </p:cNvPr>
          <p:cNvSpPr>
            <a:spLocks noGrp="1"/>
          </p:cNvSpPr>
          <p:nvPr>
            <p:ph type="sldNum" sz="quarter" idx="12"/>
          </p:nvPr>
        </p:nvSpPr>
        <p:spPr/>
        <p:txBody>
          <a:bodyPr/>
          <a:lstStyle/>
          <a:p>
            <a:fld id="{FAB54E61-E7DA-B242-B6B7-B692403E07D5}" type="slidenum">
              <a:rPr lang="de-DE" smtClean="0"/>
              <a:t>‹Nr.›</a:t>
            </a:fld>
            <a:endParaRPr lang="de-DE"/>
          </a:p>
        </p:txBody>
      </p:sp>
    </p:spTree>
    <p:extLst>
      <p:ext uri="{BB962C8B-B14F-4D97-AF65-F5344CB8AC3E}">
        <p14:creationId xmlns:p14="http://schemas.microsoft.com/office/powerpoint/2010/main" val="36680393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54ABF5E-061C-3240-9F77-6D48D5A69406}"/>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AD27F891-5519-0847-9758-2761CBCAA9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07F1437F-9BA5-7D44-B982-664A071481B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B94235B1-D251-434A-A2C0-3E550F51703A}"/>
              </a:ext>
            </a:extLst>
          </p:cNvPr>
          <p:cNvSpPr>
            <a:spLocks noGrp="1"/>
          </p:cNvSpPr>
          <p:nvPr>
            <p:ph type="dt" sz="half" idx="10"/>
          </p:nvPr>
        </p:nvSpPr>
        <p:spPr/>
        <p:txBody>
          <a:bodyPr/>
          <a:lstStyle/>
          <a:p>
            <a:fld id="{62DF2B30-FFF8-5042-B424-0ECC642215B5}" type="datetimeFigureOut">
              <a:rPr lang="de-DE" smtClean="0"/>
              <a:t>26.11.20</a:t>
            </a:fld>
            <a:endParaRPr lang="de-DE"/>
          </a:p>
        </p:txBody>
      </p:sp>
      <p:sp>
        <p:nvSpPr>
          <p:cNvPr id="6" name="Fußzeilenplatzhalter 5">
            <a:extLst>
              <a:ext uri="{FF2B5EF4-FFF2-40B4-BE49-F238E27FC236}">
                <a16:creationId xmlns:a16="http://schemas.microsoft.com/office/drawing/2014/main" id="{D017B509-84DC-C74C-9C2D-95139E2915F5}"/>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82260C11-CDCA-9646-AE4A-40B47D5C2A8D}"/>
              </a:ext>
            </a:extLst>
          </p:cNvPr>
          <p:cNvSpPr>
            <a:spLocks noGrp="1"/>
          </p:cNvSpPr>
          <p:nvPr>
            <p:ph type="sldNum" sz="quarter" idx="12"/>
          </p:nvPr>
        </p:nvSpPr>
        <p:spPr/>
        <p:txBody>
          <a:bodyPr/>
          <a:lstStyle/>
          <a:p>
            <a:fld id="{FAB54E61-E7DA-B242-B6B7-B692403E07D5}" type="slidenum">
              <a:rPr lang="de-DE" smtClean="0"/>
              <a:t>‹Nr.›</a:t>
            </a:fld>
            <a:endParaRPr lang="de-DE"/>
          </a:p>
        </p:txBody>
      </p:sp>
    </p:spTree>
    <p:extLst>
      <p:ext uri="{BB962C8B-B14F-4D97-AF65-F5344CB8AC3E}">
        <p14:creationId xmlns:p14="http://schemas.microsoft.com/office/powerpoint/2010/main" val="13552782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CC11B24-BDF4-264F-B8E2-D5793467EEAD}"/>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A10C1A83-DFB3-4C49-A795-5BBBBF199A6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70ABA460-C931-DD47-B620-B349021406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91A02E68-3E4F-8E48-8003-48833E80B92D}"/>
              </a:ext>
            </a:extLst>
          </p:cNvPr>
          <p:cNvSpPr>
            <a:spLocks noGrp="1"/>
          </p:cNvSpPr>
          <p:nvPr>
            <p:ph type="dt" sz="half" idx="10"/>
          </p:nvPr>
        </p:nvSpPr>
        <p:spPr/>
        <p:txBody>
          <a:bodyPr/>
          <a:lstStyle/>
          <a:p>
            <a:fld id="{62DF2B30-FFF8-5042-B424-0ECC642215B5}" type="datetimeFigureOut">
              <a:rPr lang="de-DE" smtClean="0"/>
              <a:t>26.11.20</a:t>
            </a:fld>
            <a:endParaRPr lang="de-DE"/>
          </a:p>
        </p:txBody>
      </p:sp>
      <p:sp>
        <p:nvSpPr>
          <p:cNvPr id="6" name="Fußzeilenplatzhalter 5">
            <a:extLst>
              <a:ext uri="{FF2B5EF4-FFF2-40B4-BE49-F238E27FC236}">
                <a16:creationId xmlns:a16="http://schemas.microsoft.com/office/drawing/2014/main" id="{7727A60D-E45C-3042-B22B-0DC1D103755F}"/>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241C4BD1-BBA5-9C48-9182-3D17DB4C3A66}"/>
              </a:ext>
            </a:extLst>
          </p:cNvPr>
          <p:cNvSpPr>
            <a:spLocks noGrp="1"/>
          </p:cNvSpPr>
          <p:nvPr>
            <p:ph type="sldNum" sz="quarter" idx="12"/>
          </p:nvPr>
        </p:nvSpPr>
        <p:spPr/>
        <p:txBody>
          <a:bodyPr/>
          <a:lstStyle/>
          <a:p>
            <a:fld id="{FAB54E61-E7DA-B242-B6B7-B692403E07D5}" type="slidenum">
              <a:rPr lang="de-DE" smtClean="0"/>
              <a:t>‹Nr.›</a:t>
            </a:fld>
            <a:endParaRPr lang="de-DE"/>
          </a:p>
        </p:txBody>
      </p:sp>
    </p:spTree>
    <p:extLst>
      <p:ext uri="{BB962C8B-B14F-4D97-AF65-F5344CB8AC3E}">
        <p14:creationId xmlns:p14="http://schemas.microsoft.com/office/powerpoint/2010/main" val="15849458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98D6E18-E6F9-424D-8D54-78508495DC5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39482CD1-9891-0B49-ACA3-02953E099D1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9BC21447-8179-C143-93E2-0969A2864A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DF2B30-FFF8-5042-B424-0ECC642215B5}" type="datetimeFigureOut">
              <a:rPr lang="de-DE" smtClean="0"/>
              <a:t>26.11.20</a:t>
            </a:fld>
            <a:endParaRPr lang="de-DE"/>
          </a:p>
        </p:txBody>
      </p:sp>
      <p:sp>
        <p:nvSpPr>
          <p:cNvPr id="5" name="Fußzeilenplatzhalter 4">
            <a:extLst>
              <a:ext uri="{FF2B5EF4-FFF2-40B4-BE49-F238E27FC236}">
                <a16:creationId xmlns:a16="http://schemas.microsoft.com/office/drawing/2014/main" id="{EE150619-57B7-2540-8100-526B5797B0D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04F3D55B-839F-FA49-9A37-27B8629299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B54E61-E7DA-B242-B6B7-B692403E07D5}" type="slidenum">
              <a:rPr lang="de-DE" smtClean="0"/>
              <a:t>‹Nr.›</a:t>
            </a:fld>
            <a:endParaRPr lang="de-DE"/>
          </a:p>
        </p:txBody>
      </p:sp>
    </p:spTree>
    <p:extLst>
      <p:ext uri="{BB962C8B-B14F-4D97-AF65-F5344CB8AC3E}">
        <p14:creationId xmlns:p14="http://schemas.microsoft.com/office/powerpoint/2010/main" val="27862945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hyperlink" Target="https://creativecommons.org/licenses/by/4.0/" TargetMode="Externa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openlibhums.org/news/314/"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budapestopenaccessinitiative.org/translations/german-translation"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www.amberinfrastructure.com/media/1647/istock-182681532_newcolour.png?anchor=center&amp;mode=crop&amp;width=370&amp;height=200&amp;rnd=131460742000000000"/>
          <p:cNvPicPr>
            <a:picLocks noChangeAspect="1" noChangeArrowheads="1"/>
          </p:cNvPicPr>
          <p:nvPr/>
        </p:nvPicPr>
        <p:blipFill rotWithShape="1">
          <a:blip r:embed="rId3">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val="0"/>
              </a:ext>
            </a:extLst>
          </a:blip>
          <a:srcRect l="-4326" r="2449"/>
          <a:stretch/>
        </p:blipFill>
        <p:spPr bwMode="auto">
          <a:xfrm>
            <a:off x="-622569" y="0"/>
            <a:ext cx="12814570" cy="6877718"/>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205227A1-6EFD-E745-81D1-333AC4DA7697}"/>
              </a:ext>
            </a:extLst>
          </p:cNvPr>
          <p:cNvSpPr>
            <a:spLocks noGrp="1"/>
          </p:cNvSpPr>
          <p:nvPr>
            <p:ph type="ctrTitle"/>
          </p:nvPr>
        </p:nvSpPr>
        <p:spPr>
          <a:xfrm>
            <a:off x="648511" y="558159"/>
            <a:ext cx="9144000" cy="2387600"/>
          </a:xfrm>
        </p:spPr>
        <p:txBody>
          <a:bodyPr>
            <a:normAutofit/>
          </a:bodyPr>
          <a:lstStyle/>
          <a:p>
            <a:pPr algn="l"/>
            <a:r>
              <a:rPr lang="de-DE" sz="4400" b="1" dirty="0">
                <a:solidFill>
                  <a:schemeClr val="bg1"/>
                </a:solidFill>
              </a:rPr>
              <a:t>Auswirkungen von </a:t>
            </a:r>
            <a:r>
              <a:rPr lang="de-DE" sz="4400" b="1" dirty="0" err="1">
                <a:solidFill>
                  <a:schemeClr val="bg1"/>
                </a:solidFill>
              </a:rPr>
              <a:t>Policies</a:t>
            </a:r>
            <a:r>
              <a:rPr lang="de-DE" sz="4400" b="1" dirty="0">
                <a:solidFill>
                  <a:schemeClr val="bg1"/>
                </a:solidFill>
              </a:rPr>
              <a:t> </a:t>
            </a:r>
            <a:br>
              <a:rPr lang="de-DE" sz="4400" b="1" dirty="0">
                <a:solidFill>
                  <a:schemeClr val="bg1"/>
                </a:solidFill>
              </a:rPr>
            </a:br>
            <a:r>
              <a:rPr lang="de-DE" sz="4400" b="1" dirty="0">
                <a:solidFill>
                  <a:schemeClr val="bg1"/>
                </a:solidFill>
              </a:rPr>
              <a:t>und Infrastrukturen auf die Wissenschaftskommunikation</a:t>
            </a:r>
          </a:p>
        </p:txBody>
      </p:sp>
      <p:sp>
        <p:nvSpPr>
          <p:cNvPr id="3" name="Untertitel 2">
            <a:extLst>
              <a:ext uri="{FF2B5EF4-FFF2-40B4-BE49-F238E27FC236}">
                <a16:creationId xmlns:a16="http://schemas.microsoft.com/office/drawing/2014/main" id="{8674AC24-3572-4546-A2E6-201A68E98AAA}"/>
              </a:ext>
            </a:extLst>
          </p:cNvPr>
          <p:cNvSpPr>
            <a:spLocks noGrp="1"/>
          </p:cNvSpPr>
          <p:nvPr>
            <p:ph type="subTitle" idx="1"/>
          </p:nvPr>
        </p:nvSpPr>
        <p:spPr>
          <a:xfrm>
            <a:off x="648511" y="5256477"/>
            <a:ext cx="9144000" cy="1008132"/>
          </a:xfrm>
        </p:spPr>
        <p:txBody>
          <a:bodyPr>
            <a:normAutofit/>
          </a:bodyPr>
          <a:lstStyle/>
          <a:p>
            <a:pPr algn="l"/>
            <a:r>
              <a:rPr lang="de-DE" sz="1800">
                <a:solidFill>
                  <a:schemeClr val="bg1"/>
                </a:solidFill>
              </a:rPr>
              <a:t>Margo </a:t>
            </a:r>
            <a:r>
              <a:rPr lang="de-DE" sz="1800" err="1">
                <a:solidFill>
                  <a:schemeClr val="bg1"/>
                </a:solidFill>
              </a:rPr>
              <a:t>Bargheer</a:t>
            </a:r>
            <a:r>
              <a:rPr lang="de-DE" sz="1800">
                <a:solidFill>
                  <a:schemeClr val="bg1"/>
                </a:solidFill>
              </a:rPr>
              <a:t> (SUB Göttingen)</a:t>
            </a:r>
            <a:br>
              <a:rPr lang="de-DE" sz="1800">
                <a:solidFill>
                  <a:schemeClr val="bg1"/>
                </a:solidFill>
              </a:rPr>
            </a:br>
            <a:r>
              <a:rPr lang="de-DE" sz="1800">
                <a:solidFill>
                  <a:schemeClr val="bg1"/>
                </a:solidFill>
              </a:rPr>
              <a:t>und Dirk Verdicchio (UB Bern)</a:t>
            </a:r>
          </a:p>
        </p:txBody>
      </p:sp>
      <p:sp>
        <p:nvSpPr>
          <p:cNvPr id="5" name="Titel 1">
            <a:extLst>
              <a:ext uri="{FF2B5EF4-FFF2-40B4-BE49-F238E27FC236}">
                <a16:creationId xmlns:a16="http://schemas.microsoft.com/office/drawing/2014/main" id="{205227A1-6EFD-E745-81D1-333AC4DA7697}"/>
              </a:ext>
            </a:extLst>
          </p:cNvPr>
          <p:cNvSpPr txBox="1">
            <a:spLocks/>
          </p:cNvSpPr>
          <p:nvPr/>
        </p:nvSpPr>
        <p:spPr>
          <a:xfrm>
            <a:off x="648511" y="3185940"/>
            <a:ext cx="9144000" cy="11938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de-DE" sz="1800" b="1" dirty="0">
                <a:solidFill>
                  <a:srgbClr val="A55843"/>
                </a:solidFill>
              </a:rPr>
              <a:t>Open Access: mehr Partizipation oder neue Ungleichheiten?</a:t>
            </a:r>
            <a:br>
              <a:rPr lang="de-DE" sz="1800" b="1" dirty="0">
                <a:solidFill>
                  <a:srgbClr val="A55843"/>
                </a:solidFill>
              </a:rPr>
            </a:br>
            <a:r>
              <a:rPr lang="de-DE" sz="1800" b="1" dirty="0">
                <a:solidFill>
                  <a:srgbClr val="A55843"/>
                </a:solidFill>
              </a:rPr>
              <a:t>#2 Veranstaltung zu kritischen Perspektiven auf Digitalisierung, organisiert von der Universitätsbibliothek Bern und vom Vizerektorat Qualität</a:t>
            </a:r>
            <a:br>
              <a:rPr lang="de-DE" sz="1800" b="1" dirty="0">
                <a:solidFill>
                  <a:srgbClr val="A55843"/>
                </a:solidFill>
              </a:rPr>
            </a:br>
            <a:r>
              <a:rPr lang="de-DE" sz="1800" b="1" dirty="0">
                <a:solidFill>
                  <a:srgbClr val="A55843"/>
                </a:solidFill>
              </a:rPr>
              <a:t>25.11.2020, Onlineveranstaltung</a:t>
            </a:r>
          </a:p>
        </p:txBody>
      </p:sp>
      <p:pic>
        <p:nvPicPr>
          <p:cNvPr id="6" name="Grafik 5" descr="Ein Bild, das Zeichnung enthält.&#10;&#10;Automatisch generierte Beschreibung">
            <a:hlinkClick r:id="rId5"/>
            <a:extLst>
              <a:ext uri="{FF2B5EF4-FFF2-40B4-BE49-F238E27FC236}">
                <a16:creationId xmlns:a16="http://schemas.microsoft.com/office/drawing/2014/main" id="{C4CEA233-BA3E-5C4D-9B76-D0CABD3E56D8}"/>
              </a:ext>
            </a:extLst>
          </p:cNvPr>
          <p:cNvPicPr>
            <a:picLocks noChangeAspect="1"/>
          </p:cNvPicPr>
          <p:nvPr/>
        </p:nvPicPr>
        <p:blipFill>
          <a:blip r:embed="rId6"/>
          <a:stretch>
            <a:fillRect/>
          </a:stretch>
        </p:blipFill>
        <p:spPr>
          <a:xfrm>
            <a:off x="10990053" y="6385389"/>
            <a:ext cx="975360" cy="335280"/>
          </a:xfrm>
          <a:prstGeom prst="rect">
            <a:avLst/>
          </a:prstGeom>
        </p:spPr>
      </p:pic>
    </p:spTree>
    <p:extLst>
      <p:ext uri="{BB962C8B-B14F-4D97-AF65-F5344CB8AC3E}">
        <p14:creationId xmlns:p14="http://schemas.microsoft.com/office/powerpoint/2010/main" val="22984980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9B63AE-9340-4FD0-A3EA-D0722880EB5B}"/>
              </a:ext>
            </a:extLst>
          </p:cNvPr>
          <p:cNvSpPr>
            <a:spLocks noGrp="1"/>
          </p:cNvSpPr>
          <p:nvPr>
            <p:ph type="title"/>
          </p:nvPr>
        </p:nvSpPr>
        <p:spPr/>
        <p:txBody>
          <a:bodyPr>
            <a:normAutofit/>
          </a:bodyPr>
          <a:lstStyle/>
          <a:p>
            <a:r>
              <a:rPr lang="en-US" sz="4000" err="1">
                <a:cs typeface="Calibri Light"/>
              </a:rPr>
              <a:t>Übergreifende</a:t>
            </a:r>
            <a:r>
              <a:rPr lang="en-US" sz="4000">
                <a:cs typeface="Calibri Light"/>
              </a:rPr>
              <a:t> </a:t>
            </a:r>
            <a:r>
              <a:rPr lang="en-US" sz="4000" err="1">
                <a:cs typeface="Calibri Light"/>
              </a:rPr>
              <a:t>Plattformen</a:t>
            </a:r>
            <a:r>
              <a:rPr lang="en-US" sz="4000">
                <a:cs typeface="Calibri Light"/>
              </a:rPr>
              <a:t>, Prestige</a:t>
            </a:r>
            <a:endParaRPr lang="en-US" sz="4000"/>
          </a:p>
        </p:txBody>
      </p:sp>
      <p:sp>
        <p:nvSpPr>
          <p:cNvPr id="3" name="Content Placeholder 2">
            <a:extLst>
              <a:ext uri="{FF2B5EF4-FFF2-40B4-BE49-F238E27FC236}">
                <a16:creationId xmlns:a16="http://schemas.microsoft.com/office/drawing/2014/main" id="{D48BF220-6BBA-4C7E-8175-5B7663DBD8CE}"/>
              </a:ext>
            </a:extLst>
          </p:cNvPr>
          <p:cNvSpPr>
            <a:spLocks noGrp="1"/>
          </p:cNvSpPr>
          <p:nvPr>
            <p:ph idx="1"/>
          </p:nvPr>
        </p:nvSpPr>
        <p:spPr>
          <a:xfrm>
            <a:off x="838200" y="1825625"/>
            <a:ext cx="7165676" cy="2640432"/>
          </a:xfrm>
        </p:spPr>
        <p:txBody>
          <a:bodyPr vert="horz" lIns="91440" tIns="45720" rIns="91440" bIns="45720" rtlCol="0" anchor="t">
            <a:normAutofit/>
          </a:bodyPr>
          <a:lstStyle/>
          <a:p>
            <a:r>
              <a:rPr lang="en-US" sz="2400">
                <a:cs typeface="Calibri"/>
              </a:rPr>
              <a:t>Der </a:t>
            </a:r>
            <a:r>
              <a:rPr lang="en-US" sz="2400" err="1">
                <a:cs typeface="Calibri"/>
              </a:rPr>
              <a:t>Großteil</a:t>
            </a:r>
            <a:r>
              <a:rPr lang="en-US" sz="2400">
                <a:cs typeface="Calibri"/>
              </a:rPr>
              <a:t> von OA-Journals </a:t>
            </a:r>
            <a:r>
              <a:rPr lang="en-US" sz="2400" err="1">
                <a:cs typeface="Calibri"/>
              </a:rPr>
              <a:t>im</a:t>
            </a:r>
            <a:r>
              <a:rPr lang="en-US" sz="2400">
                <a:cs typeface="Calibri"/>
              </a:rPr>
              <a:t> DOAJ </a:t>
            </a:r>
            <a:r>
              <a:rPr lang="en-US" sz="2400" err="1">
                <a:cs typeface="Calibri"/>
              </a:rPr>
              <a:t>ohne</a:t>
            </a:r>
            <a:r>
              <a:rPr lang="en-US" sz="2400">
                <a:cs typeface="Calibri"/>
              </a:rPr>
              <a:t> </a:t>
            </a:r>
            <a:r>
              <a:rPr lang="en-US" sz="2400" err="1">
                <a:cs typeface="Calibri"/>
              </a:rPr>
              <a:t>Artikelgebühren</a:t>
            </a:r>
            <a:r>
              <a:rPr lang="en-US" sz="2400">
                <a:cs typeface="Calibri"/>
              </a:rPr>
              <a:t> </a:t>
            </a:r>
            <a:r>
              <a:rPr lang="en-US" sz="2400" err="1">
                <a:cs typeface="Calibri"/>
              </a:rPr>
              <a:t>stammt</a:t>
            </a:r>
            <a:r>
              <a:rPr lang="en-US" sz="2400">
                <a:cs typeface="Calibri"/>
              </a:rPr>
              <a:t> von den </a:t>
            </a:r>
            <a:r>
              <a:rPr lang="en-US" sz="2400" err="1">
                <a:cs typeface="Calibri"/>
              </a:rPr>
              <a:t>Plattformen</a:t>
            </a:r>
            <a:r>
              <a:rPr lang="en-US" sz="2400">
                <a:cs typeface="Calibri"/>
              </a:rPr>
              <a:t> </a:t>
            </a:r>
            <a:r>
              <a:rPr lang="en-US" sz="2400" err="1">
                <a:cs typeface="Calibri"/>
              </a:rPr>
              <a:t>wie</a:t>
            </a:r>
            <a:r>
              <a:rPr lang="en-US" sz="2400">
                <a:cs typeface="Calibri"/>
              </a:rPr>
              <a:t> </a:t>
            </a:r>
            <a:r>
              <a:rPr lang="en-US" sz="2400" err="1">
                <a:cs typeface="Calibri"/>
              </a:rPr>
              <a:t>ScieLO</a:t>
            </a:r>
            <a:r>
              <a:rPr lang="en-US" sz="2400">
                <a:cs typeface="Calibri"/>
              </a:rPr>
              <a:t> und </a:t>
            </a:r>
            <a:r>
              <a:rPr lang="en-US" sz="2400" err="1">
                <a:cs typeface="Calibri"/>
              </a:rPr>
              <a:t>Redalyc</a:t>
            </a:r>
            <a:r>
              <a:rPr lang="en-US" sz="2400">
                <a:cs typeface="Calibri"/>
              </a:rPr>
              <a:t>. </a:t>
            </a:r>
          </a:p>
          <a:p>
            <a:r>
              <a:rPr lang="en-US" sz="2400">
                <a:cs typeface="Calibri"/>
              </a:rPr>
              <a:t>Hohe </a:t>
            </a:r>
            <a:r>
              <a:rPr lang="en-US" sz="2400" err="1">
                <a:cs typeface="Calibri"/>
              </a:rPr>
              <a:t>Artikelgebühren</a:t>
            </a:r>
            <a:r>
              <a:rPr lang="en-US" sz="2400">
                <a:cs typeface="Calibri"/>
              </a:rPr>
              <a:t> </a:t>
            </a:r>
            <a:r>
              <a:rPr lang="en-US" sz="2400" err="1">
                <a:cs typeface="Calibri"/>
              </a:rPr>
              <a:t>werden</a:t>
            </a:r>
            <a:r>
              <a:rPr lang="en-US" sz="2400">
                <a:cs typeface="Calibri"/>
              </a:rPr>
              <a:t> von </a:t>
            </a:r>
            <a:r>
              <a:rPr lang="en-US" sz="2400" err="1">
                <a:cs typeface="Calibri"/>
              </a:rPr>
              <a:t>Verlagen</a:t>
            </a:r>
            <a:r>
              <a:rPr lang="en-US" sz="2400">
                <a:cs typeface="Calibri"/>
              </a:rPr>
              <a:t> </a:t>
            </a:r>
            <a:r>
              <a:rPr lang="en-US" sz="2400" err="1">
                <a:cs typeface="Calibri"/>
              </a:rPr>
              <a:t>mit</a:t>
            </a:r>
            <a:r>
              <a:rPr lang="en-US" sz="2400">
                <a:cs typeface="Calibri"/>
              </a:rPr>
              <a:t> </a:t>
            </a:r>
            <a:r>
              <a:rPr lang="en-US" sz="2400" err="1">
                <a:cs typeface="Calibri"/>
              </a:rPr>
              <a:t>hoher</a:t>
            </a:r>
            <a:r>
              <a:rPr lang="en-US" sz="2400">
                <a:cs typeface="Calibri"/>
              </a:rPr>
              <a:t> </a:t>
            </a:r>
            <a:r>
              <a:rPr lang="en-US" sz="2400" err="1">
                <a:cs typeface="Calibri"/>
              </a:rPr>
              <a:t>Qualität</a:t>
            </a:r>
            <a:r>
              <a:rPr lang="en-US" sz="2400">
                <a:cs typeface="Calibri"/>
              </a:rPr>
              <a:t> </a:t>
            </a:r>
            <a:r>
              <a:rPr lang="en-US" sz="2400" err="1">
                <a:cs typeface="Calibri"/>
              </a:rPr>
              <a:t>argumentiert</a:t>
            </a:r>
            <a:r>
              <a:rPr lang="en-US" sz="2400">
                <a:cs typeface="Calibri"/>
              </a:rPr>
              <a:t>, </a:t>
            </a:r>
            <a:r>
              <a:rPr lang="en-US" sz="2400" err="1">
                <a:cs typeface="Calibri"/>
              </a:rPr>
              <a:t>siehe</a:t>
            </a:r>
            <a:r>
              <a:rPr lang="en-US" sz="2400">
                <a:cs typeface="Calibri"/>
              </a:rPr>
              <a:t> </a:t>
            </a:r>
            <a:r>
              <a:rPr lang="en-US" sz="2400" err="1">
                <a:cs typeface="Calibri"/>
              </a:rPr>
              <a:t>Beispiel</a:t>
            </a:r>
            <a:r>
              <a:rPr lang="en-US" sz="2400">
                <a:cs typeface="Calibri"/>
              </a:rPr>
              <a:t> </a:t>
            </a:r>
            <a:r>
              <a:rPr lang="en-US" sz="2400" err="1">
                <a:cs typeface="Calibri"/>
              </a:rPr>
              <a:t>SpringerNature</a:t>
            </a:r>
            <a:r>
              <a:rPr lang="en-US" sz="2400">
                <a:cs typeface="Calibri"/>
              </a:rPr>
              <a:t> </a:t>
            </a:r>
            <a:r>
              <a:rPr lang="en-US" sz="2400" err="1">
                <a:cs typeface="Calibri"/>
              </a:rPr>
              <a:t>mit</a:t>
            </a:r>
            <a:r>
              <a:rPr lang="en-US" sz="2400">
                <a:cs typeface="Calibri"/>
              </a:rPr>
              <a:t> APC = 9.500 EUR. </a:t>
            </a:r>
          </a:p>
        </p:txBody>
      </p:sp>
      <p:pic>
        <p:nvPicPr>
          <p:cNvPr id="5" name="Picture 5">
            <a:extLst>
              <a:ext uri="{FF2B5EF4-FFF2-40B4-BE49-F238E27FC236}">
                <a16:creationId xmlns:a16="http://schemas.microsoft.com/office/drawing/2014/main" id="{08361363-C556-4E81-9AEF-86CF1B02219F}"/>
              </a:ext>
            </a:extLst>
          </p:cNvPr>
          <p:cNvPicPr>
            <a:picLocks noChangeAspect="1"/>
          </p:cNvPicPr>
          <p:nvPr/>
        </p:nvPicPr>
        <p:blipFill>
          <a:blip r:embed="rId3"/>
          <a:stretch>
            <a:fillRect/>
          </a:stretch>
        </p:blipFill>
        <p:spPr>
          <a:xfrm>
            <a:off x="9670210" y="5577696"/>
            <a:ext cx="1708031" cy="1281023"/>
          </a:xfrm>
          <a:prstGeom prst="rect">
            <a:avLst/>
          </a:prstGeom>
        </p:spPr>
      </p:pic>
      <p:pic>
        <p:nvPicPr>
          <p:cNvPr id="4" name="Picture 5">
            <a:extLst>
              <a:ext uri="{FF2B5EF4-FFF2-40B4-BE49-F238E27FC236}">
                <a16:creationId xmlns:a16="http://schemas.microsoft.com/office/drawing/2014/main" id="{B09AB4C4-F7A9-4DDF-A251-A7842E8E846E}"/>
              </a:ext>
            </a:extLst>
          </p:cNvPr>
          <p:cNvPicPr>
            <a:picLocks noChangeAspect="1"/>
          </p:cNvPicPr>
          <p:nvPr/>
        </p:nvPicPr>
        <p:blipFill>
          <a:blip r:embed="rId4"/>
          <a:stretch>
            <a:fillRect/>
          </a:stretch>
        </p:blipFill>
        <p:spPr>
          <a:xfrm>
            <a:off x="8505645" y="2371309"/>
            <a:ext cx="2484408" cy="2316664"/>
          </a:xfrm>
          <a:prstGeom prst="rect">
            <a:avLst/>
          </a:prstGeom>
        </p:spPr>
      </p:pic>
      <p:sp>
        <p:nvSpPr>
          <p:cNvPr id="7" name="TextBox 6">
            <a:extLst>
              <a:ext uri="{FF2B5EF4-FFF2-40B4-BE49-F238E27FC236}">
                <a16:creationId xmlns:a16="http://schemas.microsoft.com/office/drawing/2014/main" id="{96AF380E-DA07-44BE-AAC6-BCFFA246E3F9}"/>
              </a:ext>
            </a:extLst>
          </p:cNvPr>
          <p:cNvSpPr txBox="1"/>
          <p:nvPr/>
        </p:nvSpPr>
        <p:spPr>
          <a:xfrm>
            <a:off x="554966" y="4264325"/>
            <a:ext cx="7458972"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1"/>
            <a:r>
              <a:rPr lang="en-US" sz="2400">
                <a:cs typeface="Calibri"/>
              </a:rPr>
              <a:t>Für den Umkehrschluss gibt es keinen Nachweis, doch das Argument bringt APC-freie Plattformen in doppelte Probleme ​​</a:t>
            </a:r>
            <a:endParaRPr lang="en-US">
              <a:cs typeface="Calibri" panose="020F0502020204030204"/>
            </a:endParaRPr>
          </a:p>
          <a:p>
            <a:pPr marL="742950" lvl="1" indent="-285750">
              <a:buFont typeface="Arial"/>
              <a:buChar char="•"/>
            </a:pPr>
            <a:r>
              <a:rPr lang="en-US">
                <a:cs typeface="Arial"/>
              </a:rPr>
              <a:t>Keine Finanzierung durch APC-Einkommen möglich​​</a:t>
            </a:r>
          </a:p>
          <a:p>
            <a:pPr marL="742950" lvl="1" indent="-285750">
              <a:buFont typeface="Arial"/>
              <a:buChar char="•"/>
            </a:pPr>
            <a:r>
              <a:rPr lang="en-US">
                <a:cs typeface="Arial"/>
              </a:rPr>
              <a:t>Argumentation der Großverlage gegen ihr Geschäftsmodell und damit gegen landläufige Annahmen zu Qualitätssicherung​​</a:t>
            </a:r>
          </a:p>
          <a:p>
            <a:endParaRPr lang="en-US"/>
          </a:p>
        </p:txBody>
      </p:sp>
    </p:spTree>
    <p:extLst>
      <p:ext uri="{BB962C8B-B14F-4D97-AF65-F5344CB8AC3E}">
        <p14:creationId xmlns:p14="http://schemas.microsoft.com/office/powerpoint/2010/main" val="3511588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45A38-DF8B-4475-8EBC-C0889291B6A6}"/>
              </a:ext>
            </a:extLst>
          </p:cNvPr>
          <p:cNvSpPr>
            <a:spLocks noGrp="1"/>
          </p:cNvSpPr>
          <p:nvPr>
            <p:ph type="title"/>
          </p:nvPr>
        </p:nvSpPr>
        <p:spPr/>
        <p:txBody>
          <a:bodyPr>
            <a:normAutofit/>
          </a:bodyPr>
          <a:lstStyle/>
          <a:p>
            <a:r>
              <a:rPr lang="en-US" sz="4000" err="1">
                <a:cs typeface="Calibri Light"/>
              </a:rPr>
              <a:t>Übergreifende</a:t>
            </a:r>
            <a:r>
              <a:rPr lang="en-US" sz="4000">
                <a:cs typeface="Calibri Light"/>
              </a:rPr>
              <a:t> </a:t>
            </a:r>
            <a:r>
              <a:rPr lang="en-US" sz="4000" err="1">
                <a:cs typeface="Calibri Light"/>
              </a:rPr>
              <a:t>Plattformen</a:t>
            </a:r>
            <a:r>
              <a:rPr lang="en-US" sz="4000">
                <a:cs typeface="Calibri Light"/>
              </a:rPr>
              <a:t>, </a:t>
            </a:r>
            <a:r>
              <a:rPr lang="en-US" sz="4000" err="1">
                <a:cs typeface="Calibri Light"/>
              </a:rPr>
              <a:t>Redalyc</a:t>
            </a:r>
            <a:endParaRPr lang="en-US" sz="4000"/>
          </a:p>
        </p:txBody>
      </p:sp>
      <p:pic>
        <p:nvPicPr>
          <p:cNvPr id="4" name="Picture 4">
            <a:extLst>
              <a:ext uri="{FF2B5EF4-FFF2-40B4-BE49-F238E27FC236}">
                <a16:creationId xmlns:a16="http://schemas.microsoft.com/office/drawing/2014/main" id="{63474B9B-D0DF-4EE8-B089-0651EA7B5962}"/>
              </a:ext>
            </a:extLst>
          </p:cNvPr>
          <p:cNvPicPr>
            <a:picLocks noGrp="1" noChangeAspect="1"/>
          </p:cNvPicPr>
          <p:nvPr>
            <p:ph idx="1"/>
          </p:nvPr>
        </p:nvPicPr>
        <p:blipFill>
          <a:blip r:embed="rId2"/>
          <a:stretch>
            <a:fillRect/>
          </a:stretch>
        </p:blipFill>
        <p:spPr>
          <a:xfrm>
            <a:off x="845329" y="1494946"/>
            <a:ext cx="6058739" cy="4495112"/>
          </a:xfrm>
        </p:spPr>
      </p:pic>
      <p:sp>
        <p:nvSpPr>
          <p:cNvPr id="6" name="Content Placeholder 2">
            <a:extLst>
              <a:ext uri="{FF2B5EF4-FFF2-40B4-BE49-F238E27FC236}">
                <a16:creationId xmlns:a16="http://schemas.microsoft.com/office/drawing/2014/main" id="{83AD08FF-6D0A-4906-86D9-94014FCFEF14}"/>
              </a:ext>
            </a:extLst>
          </p:cNvPr>
          <p:cNvSpPr txBox="1">
            <a:spLocks/>
          </p:cNvSpPr>
          <p:nvPr/>
        </p:nvSpPr>
        <p:spPr>
          <a:xfrm>
            <a:off x="7149860" y="1494946"/>
            <a:ext cx="4491487" cy="4840168"/>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a:cs typeface="Calibri"/>
              </a:rPr>
              <a:t>Ziel, Sichtbarkeit lateinamerikanischer Forschung zu erhöhen</a:t>
            </a:r>
            <a:endParaRPr lang="en-US"/>
          </a:p>
          <a:p>
            <a:r>
              <a:rPr lang="en-US" sz="2400">
                <a:cs typeface="Calibri"/>
              </a:rPr>
              <a:t>Bibliographische Datenbank, zunächst von U Autonoma d E Mexico, dann als Konsortialmodell</a:t>
            </a:r>
            <a:endParaRPr lang="en-US"/>
          </a:p>
          <a:p>
            <a:r>
              <a:rPr lang="en-US" sz="2400">
                <a:cs typeface="Calibri"/>
              </a:rPr>
              <a:t>Erweitert um OA-Publikationsplattform mit diversen technischen Funktionalitäten</a:t>
            </a:r>
          </a:p>
          <a:p>
            <a:r>
              <a:rPr lang="en-US" sz="2400">
                <a:ea typeface="+mn-lt"/>
                <a:cs typeface="+mn-lt"/>
              </a:rPr>
              <a:t>550 nachgewiesene Journals, zentral und dezentral, auf OJS Basis</a:t>
            </a:r>
          </a:p>
          <a:p>
            <a:endParaRPr lang="en-US" sz="2400">
              <a:ea typeface="+mn-lt"/>
              <a:cs typeface="+mn-lt"/>
            </a:endParaRPr>
          </a:p>
        </p:txBody>
      </p:sp>
      <p:pic>
        <p:nvPicPr>
          <p:cNvPr id="7" name="Picture 7">
            <a:extLst>
              <a:ext uri="{FF2B5EF4-FFF2-40B4-BE49-F238E27FC236}">
                <a16:creationId xmlns:a16="http://schemas.microsoft.com/office/drawing/2014/main" id="{26BA2EE4-DE93-418E-967E-BCE9034EEA38}"/>
              </a:ext>
            </a:extLst>
          </p:cNvPr>
          <p:cNvPicPr>
            <a:picLocks noChangeAspect="1"/>
          </p:cNvPicPr>
          <p:nvPr/>
        </p:nvPicPr>
        <p:blipFill>
          <a:blip r:embed="rId3"/>
          <a:stretch>
            <a:fillRect/>
          </a:stretch>
        </p:blipFill>
        <p:spPr>
          <a:xfrm>
            <a:off x="842513" y="2871378"/>
            <a:ext cx="6064369" cy="3545018"/>
          </a:xfrm>
          <a:prstGeom prst="rect">
            <a:avLst/>
          </a:prstGeom>
        </p:spPr>
      </p:pic>
    </p:spTree>
    <p:extLst>
      <p:ext uri="{BB962C8B-B14F-4D97-AF65-F5344CB8AC3E}">
        <p14:creationId xmlns:p14="http://schemas.microsoft.com/office/powerpoint/2010/main" val="1852116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75F61C-3D29-CE48-A6C9-63379A6E7C58}"/>
              </a:ext>
            </a:extLst>
          </p:cNvPr>
          <p:cNvSpPr>
            <a:spLocks noGrp="1"/>
          </p:cNvSpPr>
          <p:nvPr>
            <p:ph type="title"/>
          </p:nvPr>
        </p:nvSpPr>
        <p:spPr/>
        <p:txBody>
          <a:bodyPr>
            <a:normAutofit/>
          </a:bodyPr>
          <a:lstStyle/>
          <a:p>
            <a:r>
              <a:rPr lang="de-DE" sz="4000"/>
              <a:t>Schlusswort</a:t>
            </a:r>
            <a:endParaRPr lang="en-US" sz="4000"/>
          </a:p>
        </p:txBody>
      </p:sp>
      <p:sp>
        <p:nvSpPr>
          <p:cNvPr id="3" name="Inhaltsplatzhalter 2">
            <a:extLst>
              <a:ext uri="{FF2B5EF4-FFF2-40B4-BE49-F238E27FC236}">
                <a16:creationId xmlns:a16="http://schemas.microsoft.com/office/drawing/2014/main" id="{4E52043B-0E5F-FF46-9447-0AE5674764CD}"/>
              </a:ext>
            </a:extLst>
          </p:cNvPr>
          <p:cNvSpPr>
            <a:spLocks noGrp="1"/>
          </p:cNvSpPr>
          <p:nvPr>
            <p:ph idx="1"/>
          </p:nvPr>
        </p:nvSpPr>
        <p:spPr/>
        <p:txBody>
          <a:bodyPr>
            <a:normAutofit/>
          </a:bodyPr>
          <a:lstStyle/>
          <a:p>
            <a:pPr marL="0" indent="0">
              <a:buNone/>
            </a:pPr>
            <a:r>
              <a:rPr lang="en-US" sz="2400">
                <a:latin typeface="Arial" panose="020B0604020202020204" pitchFamily="34" charset="0"/>
                <a:cs typeface="Arial" panose="020B0604020202020204" pitchFamily="34" charset="0"/>
              </a:rPr>
              <a:t>«In the end, policies for the sake of open access will again further existing inequality, especially if the APC model becomes the norm. Instead of trying to cap the earnings of some publishers, why not provide funds to support other innovative models and experimentations? Diversity of models should be the goal, not “value for money,” given the diversity of communities across disciplines and across geopolitical regions. One size does not fit all.» </a:t>
            </a:r>
          </a:p>
          <a:p>
            <a:pPr marL="0" indent="0">
              <a:buNone/>
            </a:pPr>
            <a:r>
              <a:rPr lang="de-CH" sz="1800">
                <a:latin typeface="Arial" panose="020B0604020202020204" pitchFamily="34" charset="0"/>
                <a:cs typeface="Arial" panose="020B0604020202020204" pitchFamily="34" charset="0"/>
              </a:rPr>
              <a:t>Leslie Chan (Open Insight. Interview </a:t>
            </a:r>
            <a:r>
              <a:rPr lang="de-CH" sz="1800" err="1">
                <a:latin typeface="Arial" panose="020B0604020202020204" pitchFamily="34" charset="0"/>
                <a:cs typeface="Arial" panose="020B0604020202020204" pitchFamily="34" charset="0"/>
              </a:rPr>
              <a:t>with</a:t>
            </a:r>
            <a:r>
              <a:rPr lang="de-CH" sz="1800">
                <a:latin typeface="Arial" panose="020B0604020202020204" pitchFamily="34" charset="0"/>
                <a:cs typeface="Arial" panose="020B0604020202020204" pitchFamily="34" charset="0"/>
              </a:rPr>
              <a:t> Leslie Chan 2018, </a:t>
            </a:r>
            <a:r>
              <a:rPr lang="de-CH" sz="1800">
                <a:latin typeface="Arial" panose="020B0604020202020204" pitchFamily="34" charset="0"/>
                <a:cs typeface="Arial" panose="020B0604020202020204" pitchFamily="34" charset="0"/>
                <a:hlinkClick r:id="rId3"/>
              </a:rPr>
              <a:t>https://www.openlibhums.org/news/314/</a:t>
            </a:r>
            <a:r>
              <a:rPr lang="de-CH" sz="1800">
                <a:latin typeface="Arial" panose="020B0604020202020204" pitchFamily="34" charset="0"/>
                <a:cs typeface="Arial" panose="020B0604020202020204" pitchFamily="34" charset="0"/>
              </a:rPr>
              <a:t>)</a:t>
            </a:r>
            <a:endParaRPr lang="de-DE" sz="18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019426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395C48-A4E0-0340-88EE-859A9E96F18C}"/>
              </a:ext>
            </a:extLst>
          </p:cNvPr>
          <p:cNvSpPr>
            <a:spLocks noGrp="1"/>
          </p:cNvSpPr>
          <p:nvPr>
            <p:ph type="title"/>
          </p:nvPr>
        </p:nvSpPr>
        <p:spPr/>
        <p:txBody>
          <a:bodyPr>
            <a:normAutofit/>
          </a:bodyPr>
          <a:lstStyle/>
          <a:p>
            <a:r>
              <a:rPr lang="de-DE" sz="4000"/>
              <a:t>Ziele der OA-Bewegung</a:t>
            </a:r>
          </a:p>
        </p:txBody>
      </p:sp>
      <p:sp>
        <p:nvSpPr>
          <p:cNvPr id="3" name="Inhaltsplatzhalter 2">
            <a:extLst>
              <a:ext uri="{FF2B5EF4-FFF2-40B4-BE49-F238E27FC236}">
                <a16:creationId xmlns:a16="http://schemas.microsoft.com/office/drawing/2014/main" id="{1643FE33-F48F-E040-8E76-5A78F85221E9}"/>
              </a:ext>
            </a:extLst>
          </p:cNvPr>
          <p:cNvSpPr>
            <a:spLocks noGrp="1"/>
          </p:cNvSpPr>
          <p:nvPr>
            <p:ph idx="1"/>
          </p:nvPr>
        </p:nvSpPr>
        <p:spPr/>
        <p:txBody>
          <a:bodyPr vert="horz" lIns="91440" tIns="45720" rIns="91440" bIns="45720" rtlCol="0" anchor="t">
            <a:normAutofit/>
          </a:bodyPr>
          <a:lstStyle/>
          <a:p>
            <a:r>
              <a:rPr lang="de-DE" sz="2000">
                <a:latin typeface="Arial" panose="020B0604020202020204" pitchFamily="34" charset="0"/>
                <a:cs typeface="Arial" panose="020B0604020202020204" pitchFamily="34" charset="0"/>
              </a:rPr>
              <a:t>Globaler, ungehinderter und kostenfreier Zugang zu wissenschaftlichen Publikationen </a:t>
            </a:r>
          </a:p>
          <a:p>
            <a:r>
              <a:rPr lang="de-DE" sz="2000">
                <a:latin typeface="Arial" panose="020B0604020202020204" pitchFamily="34" charset="0"/>
                <a:cs typeface="Arial" panose="020B0604020202020204" pitchFamily="34" charset="0"/>
              </a:rPr>
              <a:t>Verminderung der Kosten für das Publizieren und Kostentransparenz</a:t>
            </a:r>
          </a:p>
          <a:p>
            <a:r>
              <a:rPr lang="de-DE" sz="2000">
                <a:latin typeface="Arial"/>
                <a:cs typeface="Arial"/>
              </a:rPr>
              <a:t>Drei Wege: </a:t>
            </a:r>
            <a:endParaRPr lang="de-DE" sz="2000">
              <a:latin typeface="Arial" panose="020B0604020202020204" pitchFamily="34" charset="0"/>
              <a:cs typeface="Arial" panose="020B0604020202020204" pitchFamily="34" charset="0"/>
            </a:endParaRPr>
          </a:p>
          <a:p>
            <a:pPr lvl="1"/>
            <a:r>
              <a:rPr lang="de-DE" sz="2000">
                <a:latin typeface="Arial" panose="020B0604020202020204" pitchFamily="34" charset="0"/>
                <a:cs typeface="Arial" panose="020B0604020202020204" pitchFamily="34" charset="0"/>
              </a:rPr>
              <a:t>Grün OA: Zweitveröffentlichung bereits publizierter Literatur</a:t>
            </a:r>
          </a:p>
          <a:p>
            <a:pPr lvl="1"/>
            <a:r>
              <a:rPr lang="de-DE" sz="2000">
                <a:latin typeface="Arial" panose="020B0604020202020204" pitchFamily="34" charset="0"/>
                <a:cs typeface="Arial" panose="020B0604020202020204" pitchFamily="34" charset="0"/>
              </a:rPr>
              <a:t>Gold OA: Erstveröffentlichung in OA</a:t>
            </a:r>
          </a:p>
          <a:p>
            <a:pPr lvl="1"/>
            <a:r>
              <a:rPr lang="de-DE" sz="2000">
                <a:latin typeface="Arial" panose="020B0604020202020204" pitchFamily="34" charset="0"/>
                <a:cs typeface="Arial" panose="020B0604020202020204" pitchFamily="34" charset="0"/>
              </a:rPr>
              <a:t>Hybrid OA: OA-Artikel in Subskriptionszeitschriften</a:t>
            </a:r>
          </a:p>
          <a:p>
            <a:r>
              <a:rPr lang="de-DE" sz="2000">
                <a:latin typeface="Arial"/>
                <a:cs typeface="Arial"/>
              </a:rPr>
              <a:t>Eine der zentralen Fragen ist die Finanzierung von Gold OA </a:t>
            </a:r>
            <a:endParaRPr lang="de-DE" sz="2000">
              <a:latin typeface="Arial" panose="020B0604020202020204" pitchFamily="34" charset="0"/>
              <a:cs typeface="Arial" panose="020B0604020202020204" pitchFamily="34" charset="0"/>
            </a:endParaRPr>
          </a:p>
          <a:p>
            <a:endParaRPr lang="de-DE"/>
          </a:p>
        </p:txBody>
      </p:sp>
    </p:spTree>
    <p:extLst>
      <p:ext uri="{BB962C8B-B14F-4D97-AF65-F5344CB8AC3E}">
        <p14:creationId xmlns:p14="http://schemas.microsoft.com/office/powerpoint/2010/main" val="29281353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F61B3F-B459-4846-92A6-1264EC526A26}"/>
              </a:ext>
            </a:extLst>
          </p:cNvPr>
          <p:cNvSpPr>
            <a:spLocks noGrp="1"/>
          </p:cNvSpPr>
          <p:nvPr>
            <p:ph type="title"/>
          </p:nvPr>
        </p:nvSpPr>
        <p:spPr/>
        <p:txBody>
          <a:bodyPr>
            <a:normAutofit/>
          </a:bodyPr>
          <a:lstStyle/>
          <a:p>
            <a:r>
              <a:rPr lang="de-DE" sz="4000"/>
              <a:t>Gold OA in den BBB-Deklarationen</a:t>
            </a:r>
          </a:p>
        </p:txBody>
      </p:sp>
      <p:sp>
        <p:nvSpPr>
          <p:cNvPr id="3" name="Inhaltsplatzhalter 2">
            <a:extLst>
              <a:ext uri="{FF2B5EF4-FFF2-40B4-BE49-F238E27FC236}">
                <a16:creationId xmlns:a16="http://schemas.microsoft.com/office/drawing/2014/main" id="{30829EE3-80F4-E348-A2D2-0F74B36C31EB}"/>
              </a:ext>
            </a:extLst>
          </p:cNvPr>
          <p:cNvSpPr>
            <a:spLocks noGrp="1"/>
          </p:cNvSpPr>
          <p:nvPr>
            <p:ph idx="1"/>
          </p:nvPr>
        </p:nvSpPr>
        <p:spPr/>
        <p:txBody>
          <a:bodyPr vert="horz" lIns="91440" tIns="45720" rIns="91440" bIns="45720" rtlCol="0" anchor="t">
            <a:normAutofit/>
          </a:bodyPr>
          <a:lstStyle/>
          <a:p>
            <a:r>
              <a:rPr lang="de-DE" sz="2000">
                <a:latin typeface="Arial"/>
                <a:cs typeface="Arial"/>
              </a:rPr>
              <a:t>Budapest Open Access Initiative (2002): </a:t>
            </a:r>
            <a:r>
              <a:rPr lang="de-CH" sz="2000">
                <a:latin typeface="Arial"/>
                <a:cs typeface="Arial"/>
              </a:rPr>
              <a:t>Publizieren wird durch das Internet ohnehin günstiger. Für die Kosten aufkommen sollen «Stiftungen und Fördereinrichtungen [..]  Universitäten und andere Institutionen, [..] Spenden [..], Einnahmen aus Werbe-Add-</a:t>
            </a:r>
            <a:r>
              <a:rPr lang="de-CH" sz="2000" err="1">
                <a:latin typeface="Arial"/>
                <a:cs typeface="Arial"/>
              </a:rPr>
              <a:t>ons</a:t>
            </a:r>
            <a:r>
              <a:rPr lang="de-CH" sz="2000">
                <a:latin typeface="Arial"/>
                <a:cs typeface="Arial"/>
              </a:rPr>
              <a:t> auf den Texten, durch Mittel, die frei werden, indem überteuerte Zeitschriften [..] abbestellt werden, oder durch die Wissenschaftler und Wissenschaftlerinnen selbst zu zahlen bereit sind» (</a:t>
            </a:r>
            <a:r>
              <a:rPr lang="de-CH" sz="2000">
                <a:latin typeface="Arial"/>
                <a:cs typeface="Arial"/>
                <a:hlinkClick r:id="rId3"/>
              </a:rPr>
              <a:t>www.budapestopenaccessinitiative.org/translations/german-translation</a:t>
            </a:r>
            <a:r>
              <a:rPr lang="de-CH" sz="2000">
                <a:latin typeface="Arial"/>
                <a:cs typeface="Arial"/>
              </a:rPr>
              <a:t>) </a:t>
            </a:r>
            <a:endParaRPr lang="de-CH" sz="2000">
              <a:latin typeface="Arial" panose="020B0604020202020204" pitchFamily="34" charset="0"/>
              <a:cs typeface="Arial" panose="020B0604020202020204" pitchFamily="34" charset="0"/>
            </a:endParaRPr>
          </a:p>
          <a:p>
            <a:r>
              <a:rPr lang="de-DE" sz="2000">
                <a:latin typeface="Arial"/>
                <a:cs typeface="Arial"/>
              </a:rPr>
              <a:t>Berlin </a:t>
            </a:r>
            <a:r>
              <a:rPr lang="de-DE" sz="2000" err="1">
                <a:latin typeface="Arial"/>
                <a:cs typeface="Arial"/>
              </a:rPr>
              <a:t>Declaration</a:t>
            </a:r>
            <a:r>
              <a:rPr lang="de-DE" sz="2000">
                <a:latin typeface="Arial"/>
                <a:cs typeface="Arial"/>
              </a:rPr>
              <a:t> on Open Access </a:t>
            </a:r>
            <a:r>
              <a:rPr lang="de-DE" sz="2000" err="1">
                <a:latin typeface="Arial"/>
                <a:cs typeface="Arial"/>
              </a:rPr>
              <a:t>to</a:t>
            </a:r>
            <a:r>
              <a:rPr lang="de-DE" sz="2000">
                <a:latin typeface="Arial"/>
                <a:cs typeface="Arial"/>
              </a:rPr>
              <a:t> Knowledge in </a:t>
            </a:r>
            <a:r>
              <a:rPr lang="de-DE" sz="2000" err="1">
                <a:latin typeface="Arial"/>
                <a:cs typeface="Arial"/>
              </a:rPr>
              <a:t>the</a:t>
            </a:r>
            <a:r>
              <a:rPr lang="de-DE" sz="2000">
                <a:latin typeface="Arial"/>
                <a:cs typeface="Arial"/>
              </a:rPr>
              <a:t> </a:t>
            </a:r>
            <a:r>
              <a:rPr lang="de-DE" sz="2000" err="1">
                <a:latin typeface="Arial"/>
                <a:cs typeface="Arial"/>
              </a:rPr>
              <a:t>Sciences</a:t>
            </a:r>
            <a:r>
              <a:rPr lang="de-DE" sz="2000">
                <a:latin typeface="Arial"/>
                <a:cs typeface="Arial"/>
              </a:rPr>
              <a:t> </a:t>
            </a:r>
            <a:r>
              <a:rPr lang="de-DE" sz="2000" err="1">
                <a:latin typeface="Arial"/>
                <a:cs typeface="Arial"/>
              </a:rPr>
              <a:t>and</a:t>
            </a:r>
            <a:r>
              <a:rPr lang="de-DE" sz="2000">
                <a:latin typeface="Arial"/>
                <a:cs typeface="Arial"/>
              </a:rPr>
              <a:t> Humanities (2003): Geht auf die Lizenzierung von Publikationen ein (CC-BY), nicht aber auf die Finanzierung von Erstpublikationen</a:t>
            </a:r>
          </a:p>
          <a:p>
            <a:r>
              <a:rPr lang="de-DE" sz="2000">
                <a:latin typeface="Arial" panose="020B0604020202020204" pitchFamily="34" charset="0"/>
                <a:cs typeface="Arial" panose="020B0604020202020204" pitchFamily="34" charset="0"/>
              </a:rPr>
              <a:t>Bethesda Statement on Open Access Publishing (2003): Forschende sollen unterstützt werden, falls Kosten auf sie zukommen. </a:t>
            </a:r>
          </a:p>
          <a:p>
            <a:pPr marL="0" indent="0">
              <a:buNone/>
            </a:pPr>
            <a:r>
              <a:rPr lang="de-DE" sz="2000">
                <a:latin typeface="Arial" panose="020B0604020202020204" pitchFamily="34" charset="0"/>
                <a:cs typeface="Arial" panose="020B0604020202020204" pitchFamily="34" charset="0"/>
              </a:rPr>
              <a:t>-&gt; Insgesamt bleiben die Aussagen zur Finanzierung eher unscharf. </a:t>
            </a:r>
          </a:p>
          <a:p>
            <a:endParaRPr lang="de-DE" sz="2000">
              <a:latin typeface="Arial" panose="020B0604020202020204" pitchFamily="34" charset="0"/>
              <a:cs typeface="Arial" panose="020B0604020202020204" pitchFamily="34" charset="0"/>
            </a:endParaRPr>
          </a:p>
          <a:p>
            <a:endParaRPr lang="de-DE" sz="2000">
              <a:latin typeface="Arial" panose="020B0604020202020204" pitchFamily="34" charset="0"/>
              <a:cs typeface="Arial" panose="020B0604020202020204" pitchFamily="34" charset="0"/>
            </a:endParaRPr>
          </a:p>
          <a:p>
            <a:endParaRPr lang="de-DE" sz="20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233041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07520F-AA6E-9141-8E40-06B674CE48AB}"/>
              </a:ext>
            </a:extLst>
          </p:cNvPr>
          <p:cNvSpPr>
            <a:spLocks noGrp="1"/>
          </p:cNvSpPr>
          <p:nvPr>
            <p:ph type="title"/>
          </p:nvPr>
        </p:nvSpPr>
        <p:spPr/>
        <p:txBody>
          <a:bodyPr>
            <a:normAutofit/>
          </a:bodyPr>
          <a:lstStyle/>
          <a:p>
            <a:r>
              <a:rPr lang="de-DE" sz="4000"/>
              <a:t>Gold OA und </a:t>
            </a:r>
            <a:r>
              <a:rPr lang="de-DE" sz="4000" err="1"/>
              <a:t>Article</a:t>
            </a:r>
            <a:r>
              <a:rPr lang="de-DE" sz="4000"/>
              <a:t> Processing </a:t>
            </a:r>
            <a:r>
              <a:rPr lang="de-DE" sz="4000" err="1"/>
              <a:t>Charges</a:t>
            </a:r>
            <a:r>
              <a:rPr lang="de-DE" sz="4000"/>
              <a:t> (APCs)</a:t>
            </a:r>
          </a:p>
        </p:txBody>
      </p:sp>
      <p:sp>
        <p:nvSpPr>
          <p:cNvPr id="3" name="Inhaltsplatzhalter 2">
            <a:extLst>
              <a:ext uri="{FF2B5EF4-FFF2-40B4-BE49-F238E27FC236}">
                <a16:creationId xmlns:a16="http://schemas.microsoft.com/office/drawing/2014/main" id="{8AC5CE72-0667-7642-AE56-A3D48C6E5646}"/>
              </a:ext>
            </a:extLst>
          </p:cNvPr>
          <p:cNvSpPr>
            <a:spLocks noGrp="1"/>
          </p:cNvSpPr>
          <p:nvPr>
            <p:ph idx="1"/>
          </p:nvPr>
        </p:nvSpPr>
        <p:spPr/>
        <p:txBody>
          <a:bodyPr>
            <a:normAutofit/>
          </a:bodyPr>
          <a:lstStyle/>
          <a:p>
            <a:r>
              <a:rPr lang="de-DE" sz="2000">
                <a:latin typeface="Arial" panose="020B0604020202020204" pitchFamily="34" charset="0"/>
                <a:cs typeface="Arial" panose="020B0604020202020204" pitchFamily="34" charset="0"/>
              </a:rPr>
              <a:t>Definition von Gold OA bleibt umkämpft</a:t>
            </a:r>
          </a:p>
          <a:p>
            <a:r>
              <a:rPr lang="de-DE" sz="2000">
                <a:latin typeface="Arial" panose="020B0604020202020204" pitchFamily="34" charset="0"/>
                <a:cs typeface="Arial" panose="020B0604020202020204" pitchFamily="34" charset="0"/>
              </a:rPr>
              <a:t>Einige einflussreiche Verlage setzen auf APCs und folgen damit dem Verlag BMC, der seit 2002 APCs erhebt.</a:t>
            </a:r>
          </a:p>
          <a:p>
            <a:r>
              <a:rPr lang="de-CH" sz="2000">
                <a:latin typeface="Arial" panose="020B0604020202020204" pitchFamily="34" charset="0"/>
                <a:cs typeface="Arial" panose="020B0604020202020204" pitchFamily="34" charset="0"/>
              </a:rPr>
              <a:t>APC-basiertes Open Access ersetzt  das «</a:t>
            </a:r>
            <a:r>
              <a:rPr lang="de-CH" sz="2000" err="1">
                <a:latin typeface="Arial" panose="020B0604020202020204" pitchFamily="34" charset="0"/>
                <a:cs typeface="Arial" panose="020B0604020202020204" pitchFamily="34" charset="0"/>
              </a:rPr>
              <a:t>pay</a:t>
            </a:r>
            <a:r>
              <a:rPr lang="de-CH" sz="2000">
                <a:latin typeface="Arial" panose="020B0604020202020204" pitchFamily="34" charset="0"/>
                <a:cs typeface="Arial" panose="020B0604020202020204" pitchFamily="34" charset="0"/>
              </a:rPr>
              <a:t> </a:t>
            </a:r>
            <a:r>
              <a:rPr lang="de-CH" sz="2000" err="1">
                <a:latin typeface="Arial" panose="020B0604020202020204" pitchFamily="34" charset="0"/>
                <a:cs typeface="Arial" panose="020B0604020202020204" pitchFamily="34" charset="0"/>
              </a:rPr>
              <a:t>to</a:t>
            </a:r>
            <a:r>
              <a:rPr lang="de-CH" sz="2000">
                <a:latin typeface="Arial" panose="020B0604020202020204" pitchFamily="34" charset="0"/>
                <a:cs typeface="Arial" panose="020B0604020202020204" pitchFamily="34" charset="0"/>
              </a:rPr>
              <a:t> </a:t>
            </a:r>
            <a:r>
              <a:rPr lang="de-CH" sz="2000" err="1">
                <a:latin typeface="Arial" panose="020B0604020202020204" pitchFamily="34" charset="0"/>
                <a:cs typeface="Arial" panose="020B0604020202020204" pitchFamily="34" charset="0"/>
              </a:rPr>
              <a:t>read</a:t>
            </a:r>
            <a:r>
              <a:rPr lang="de-CH" sz="2000">
                <a:latin typeface="Arial" panose="020B0604020202020204" pitchFamily="34" charset="0"/>
                <a:cs typeface="Arial" panose="020B0604020202020204" pitchFamily="34" charset="0"/>
              </a:rPr>
              <a:t>»-Prinzip durch ein «</a:t>
            </a:r>
            <a:r>
              <a:rPr lang="de-CH" sz="2000" err="1">
                <a:latin typeface="Arial" panose="020B0604020202020204" pitchFamily="34" charset="0"/>
                <a:cs typeface="Arial" panose="020B0604020202020204" pitchFamily="34" charset="0"/>
              </a:rPr>
              <a:t>pay</a:t>
            </a:r>
            <a:r>
              <a:rPr lang="de-CH" sz="2000">
                <a:latin typeface="Arial" panose="020B0604020202020204" pitchFamily="34" charset="0"/>
                <a:cs typeface="Arial" panose="020B0604020202020204" pitchFamily="34" charset="0"/>
              </a:rPr>
              <a:t>-</a:t>
            </a:r>
            <a:r>
              <a:rPr lang="de-CH" sz="2000" err="1">
                <a:latin typeface="Arial" panose="020B0604020202020204" pitchFamily="34" charset="0"/>
                <a:cs typeface="Arial" panose="020B0604020202020204" pitchFamily="34" charset="0"/>
              </a:rPr>
              <a:t>to</a:t>
            </a:r>
            <a:r>
              <a:rPr lang="de-CH" sz="2000">
                <a:latin typeface="Arial" panose="020B0604020202020204" pitchFamily="34" charset="0"/>
                <a:cs typeface="Arial" panose="020B0604020202020204" pitchFamily="34" charset="0"/>
              </a:rPr>
              <a:t>-</a:t>
            </a:r>
            <a:r>
              <a:rPr lang="de-CH" sz="2000" err="1">
                <a:latin typeface="Arial" panose="020B0604020202020204" pitchFamily="34" charset="0"/>
                <a:cs typeface="Arial" panose="020B0604020202020204" pitchFamily="34" charset="0"/>
              </a:rPr>
              <a:t>publish</a:t>
            </a:r>
            <a:r>
              <a:rPr lang="de-CH" sz="2000">
                <a:latin typeface="Arial" panose="020B0604020202020204" pitchFamily="34" charset="0"/>
                <a:cs typeface="Arial" panose="020B0604020202020204" pitchFamily="34" charset="0"/>
              </a:rPr>
              <a:t>»-Prinzip</a:t>
            </a:r>
          </a:p>
          <a:p>
            <a:r>
              <a:rPr lang="de-CH" sz="2000">
                <a:latin typeface="Arial" panose="020B0604020202020204" pitchFamily="34" charset="0"/>
                <a:cs typeface="Arial" panose="020B0604020202020204" pitchFamily="34" charset="0"/>
              </a:rPr>
              <a:t>Für Nachwuchsforschende und für Forschende aus Ländern, in denen wenig Forschungsförderung gibt, kann die Zahlung von APCs ein Hindernis sein, das die Publikation in bestimmten Zeitschriften verhindert. </a:t>
            </a:r>
          </a:p>
          <a:p>
            <a:r>
              <a:rPr lang="de-CH" sz="2000">
                <a:latin typeface="Arial" panose="020B0604020202020204" pitchFamily="34" charset="0"/>
                <a:cs typeface="Arial" panose="020B0604020202020204" pitchFamily="34" charset="0"/>
              </a:rPr>
              <a:t>Fokus: Read &amp; </a:t>
            </a:r>
            <a:r>
              <a:rPr lang="de-CH" sz="2000" err="1">
                <a:latin typeface="Arial" panose="020B0604020202020204" pitchFamily="34" charset="0"/>
                <a:cs typeface="Arial" panose="020B0604020202020204" pitchFamily="34" charset="0"/>
              </a:rPr>
              <a:t>Publish</a:t>
            </a:r>
            <a:r>
              <a:rPr lang="de-CH" sz="2000">
                <a:latin typeface="Arial" panose="020B0604020202020204" pitchFamily="34" charset="0"/>
                <a:cs typeface="Arial" panose="020B0604020202020204" pitchFamily="34" charset="0"/>
              </a:rPr>
              <a:t>, </a:t>
            </a:r>
            <a:r>
              <a:rPr lang="de-CH" sz="2000" err="1">
                <a:latin typeface="Arial" panose="020B0604020202020204" pitchFamily="34" charset="0"/>
                <a:cs typeface="Arial" panose="020B0604020202020204" pitchFamily="34" charset="0"/>
              </a:rPr>
              <a:t>Subscribe</a:t>
            </a:r>
            <a:r>
              <a:rPr lang="de-CH" sz="2000">
                <a:latin typeface="Arial" panose="020B0604020202020204" pitchFamily="34" charset="0"/>
                <a:cs typeface="Arial" panose="020B0604020202020204" pitchFamily="34" charset="0"/>
              </a:rPr>
              <a:t> </a:t>
            </a:r>
            <a:r>
              <a:rPr lang="de-CH" sz="2000" err="1">
                <a:latin typeface="Arial" panose="020B0604020202020204" pitchFamily="34" charset="0"/>
                <a:cs typeface="Arial" panose="020B0604020202020204" pitchFamily="34" charset="0"/>
              </a:rPr>
              <a:t>to</a:t>
            </a:r>
            <a:r>
              <a:rPr lang="de-CH" sz="2000">
                <a:latin typeface="Arial" panose="020B0604020202020204" pitchFamily="34" charset="0"/>
                <a:cs typeface="Arial" panose="020B0604020202020204" pitchFamily="34" charset="0"/>
              </a:rPr>
              <a:t> Open, kollektive Infrastrukturen</a:t>
            </a:r>
          </a:p>
        </p:txBody>
      </p:sp>
    </p:spTree>
    <p:extLst>
      <p:ext uri="{BB962C8B-B14F-4D97-AF65-F5344CB8AC3E}">
        <p14:creationId xmlns:p14="http://schemas.microsoft.com/office/powerpoint/2010/main" val="7772782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896BB7-0E33-BF44-BA12-D36EFA715D8D}"/>
              </a:ext>
            </a:extLst>
          </p:cNvPr>
          <p:cNvSpPr>
            <a:spLocks noGrp="1"/>
          </p:cNvSpPr>
          <p:nvPr>
            <p:ph type="title"/>
          </p:nvPr>
        </p:nvSpPr>
        <p:spPr/>
        <p:txBody>
          <a:bodyPr>
            <a:normAutofit/>
          </a:bodyPr>
          <a:lstStyle/>
          <a:p>
            <a:r>
              <a:rPr lang="de-DE" sz="4000"/>
              <a:t>Plan S und R&amp;P-Verträge</a:t>
            </a:r>
          </a:p>
        </p:txBody>
      </p:sp>
      <p:sp>
        <p:nvSpPr>
          <p:cNvPr id="3" name="Inhaltsplatzhalter 2">
            <a:extLst>
              <a:ext uri="{FF2B5EF4-FFF2-40B4-BE49-F238E27FC236}">
                <a16:creationId xmlns:a16="http://schemas.microsoft.com/office/drawing/2014/main" id="{6818C1D3-F571-CB43-A832-0D16989CCC35}"/>
              </a:ext>
            </a:extLst>
          </p:cNvPr>
          <p:cNvSpPr>
            <a:spLocks noGrp="1"/>
          </p:cNvSpPr>
          <p:nvPr>
            <p:ph idx="1"/>
          </p:nvPr>
        </p:nvSpPr>
        <p:spPr>
          <a:xfrm>
            <a:off x="838200" y="1825625"/>
            <a:ext cx="10515600" cy="4667639"/>
          </a:xfrm>
        </p:spPr>
        <p:txBody>
          <a:bodyPr vert="horz" lIns="91440" tIns="45720" rIns="91440" bIns="45720" rtlCol="0" anchor="t">
            <a:normAutofit/>
          </a:bodyPr>
          <a:lstStyle/>
          <a:p>
            <a:r>
              <a:rPr lang="de-CH" sz="2000">
                <a:latin typeface="Arial"/>
                <a:cs typeface="Arial"/>
              </a:rPr>
              <a:t>Kritik an Plan S: Beförderung von APC-basiertem OA </a:t>
            </a:r>
            <a:br>
              <a:rPr lang="de-CH" sz="2000">
                <a:latin typeface="Arial"/>
                <a:cs typeface="Arial"/>
              </a:rPr>
            </a:br>
            <a:r>
              <a:rPr lang="de-CH" sz="2000">
                <a:latin typeface="Arial"/>
                <a:cs typeface="Arial"/>
              </a:rPr>
              <a:t>(u.a. DARIAH-EU, südamerikanische </a:t>
            </a:r>
            <a:r>
              <a:rPr lang="de-CH" sz="2000" err="1">
                <a:latin typeface="Arial"/>
                <a:cs typeface="Arial"/>
              </a:rPr>
              <a:t>Forscher:innen</a:t>
            </a:r>
            <a:r>
              <a:rPr lang="de-CH" sz="2000">
                <a:latin typeface="Arial"/>
                <a:cs typeface="Arial"/>
              </a:rPr>
              <a:t>)</a:t>
            </a:r>
            <a:endParaRPr lang="de-DE" sz="2000">
              <a:latin typeface="Arial"/>
              <a:cs typeface="Arial"/>
            </a:endParaRPr>
          </a:p>
          <a:p>
            <a:r>
              <a:rPr lang="de-DE" sz="2000">
                <a:latin typeface="Arial"/>
                <a:cs typeface="Arial"/>
              </a:rPr>
              <a:t>Definition Read- &amp; </a:t>
            </a:r>
            <a:r>
              <a:rPr lang="de-DE" sz="2000" err="1">
                <a:latin typeface="Arial"/>
                <a:cs typeface="Arial"/>
              </a:rPr>
              <a:t>Publish</a:t>
            </a:r>
            <a:r>
              <a:rPr lang="de-DE" sz="2000">
                <a:latin typeface="Arial"/>
                <a:cs typeface="Arial"/>
              </a:rPr>
              <a:t>-Verträge: </a:t>
            </a:r>
            <a:endParaRPr lang="de-DE" sz="2000">
              <a:latin typeface="Arial" panose="020B0604020202020204" pitchFamily="34" charset="0"/>
              <a:cs typeface="Arial" panose="020B0604020202020204" pitchFamily="34" charset="0"/>
            </a:endParaRPr>
          </a:p>
          <a:p>
            <a:pPr marL="179705" indent="0">
              <a:buNone/>
            </a:pPr>
            <a:r>
              <a:rPr lang="de-DE" sz="2000">
                <a:latin typeface="Arial"/>
                <a:cs typeface="Arial"/>
              </a:rPr>
              <a:t>„A Read-</a:t>
            </a:r>
            <a:r>
              <a:rPr lang="de-DE" sz="2000" err="1">
                <a:latin typeface="Arial"/>
                <a:cs typeface="Arial"/>
              </a:rPr>
              <a:t>and</a:t>
            </a:r>
            <a:r>
              <a:rPr lang="de-DE" sz="2000">
                <a:latin typeface="Arial"/>
                <a:cs typeface="Arial"/>
              </a:rPr>
              <a:t>-</a:t>
            </a:r>
            <a:r>
              <a:rPr lang="de-DE" sz="2000" err="1">
                <a:latin typeface="Arial"/>
                <a:cs typeface="Arial"/>
              </a:rPr>
              <a:t>Publish</a:t>
            </a:r>
            <a:r>
              <a:rPr lang="de-DE" sz="2000">
                <a:latin typeface="Arial"/>
                <a:cs typeface="Arial"/>
              </a:rPr>
              <a:t> </a:t>
            </a:r>
            <a:r>
              <a:rPr lang="de-DE" sz="2000" err="1">
                <a:latin typeface="Arial"/>
                <a:cs typeface="Arial"/>
              </a:rPr>
              <a:t>agreement</a:t>
            </a:r>
            <a:r>
              <a:rPr lang="de-DE" sz="2000">
                <a:latin typeface="Arial"/>
                <a:cs typeface="Arial"/>
              </a:rPr>
              <a:t> </a:t>
            </a:r>
            <a:r>
              <a:rPr lang="de-DE" sz="2000" err="1">
                <a:latin typeface="Arial"/>
                <a:cs typeface="Arial"/>
              </a:rPr>
              <a:t>is</a:t>
            </a:r>
            <a:r>
              <a:rPr lang="de-DE" sz="2000">
                <a:latin typeface="Arial"/>
                <a:cs typeface="Arial"/>
              </a:rPr>
              <a:t> an </a:t>
            </a:r>
            <a:r>
              <a:rPr lang="de-DE" sz="2000" err="1">
                <a:latin typeface="Arial"/>
                <a:cs typeface="Arial"/>
              </a:rPr>
              <a:t>agreement</a:t>
            </a:r>
            <a:r>
              <a:rPr lang="de-DE" sz="2000">
                <a:latin typeface="Arial"/>
                <a:cs typeface="Arial"/>
              </a:rPr>
              <a:t> in </a:t>
            </a:r>
            <a:r>
              <a:rPr lang="de-DE" sz="2000" err="1">
                <a:latin typeface="Arial"/>
                <a:cs typeface="Arial"/>
              </a:rPr>
              <a:t>which</a:t>
            </a:r>
            <a:r>
              <a:rPr lang="de-DE" sz="2000">
                <a:latin typeface="Arial"/>
                <a:cs typeface="Arial"/>
              </a:rPr>
              <a:t> </a:t>
            </a:r>
            <a:r>
              <a:rPr lang="de-DE" sz="2000" err="1">
                <a:latin typeface="Arial"/>
                <a:cs typeface="Arial"/>
              </a:rPr>
              <a:t>the</a:t>
            </a:r>
            <a:r>
              <a:rPr lang="de-DE" sz="2000">
                <a:latin typeface="Arial"/>
                <a:cs typeface="Arial"/>
              </a:rPr>
              <a:t> </a:t>
            </a:r>
            <a:r>
              <a:rPr lang="de-DE" sz="2000" err="1">
                <a:latin typeface="Arial"/>
                <a:cs typeface="Arial"/>
              </a:rPr>
              <a:t>publisher</a:t>
            </a:r>
            <a:r>
              <a:rPr lang="de-DE" sz="2000">
                <a:latin typeface="Arial"/>
                <a:cs typeface="Arial"/>
              </a:rPr>
              <a:t> </a:t>
            </a:r>
            <a:r>
              <a:rPr lang="de-DE" sz="2000" err="1">
                <a:latin typeface="Arial"/>
                <a:cs typeface="Arial"/>
              </a:rPr>
              <a:t>receives</a:t>
            </a:r>
            <a:r>
              <a:rPr lang="de-DE" sz="2000">
                <a:latin typeface="Arial"/>
                <a:cs typeface="Arial"/>
              </a:rPr>
              <a:t> </a:t>
            </a:r>
            <a:r>
              <a:rPr lang="de-DE" sz="2000" err="1">
                <a:latin typeface="Arial"/>
                <a:cs typeface="Arial"/>
              </a:rPr>
              <a:t>payment</a:t>
            </a:r>
            <a:r>
              <a:rPr lang="de-DE" sz="2000">
                <a:latin typeface="Arial"/>
                <a:cs typeface="Arial"/>
              </a:rPr>
              <a:t> </a:t>
            </a:r>
            <a:r>
              <a:rPr lang="de-DE" sz="2000" err="1">
                <a:latin typeface="Arial"/>
                <a:cs typeface="Arial"/>
              </a:rPr>
              <a:t>for</a:t>
            </a:r>
            <a:r>
              <a:rPr lang="de-DE" sz="2000">
                <a:latin typeface="Arial"/>
                <a:cs typeface="Arial"/>
              </a:rPr>
              <a:t> </a:t>
            </a:r>
            <a:r>
              <a:rPr lang="de-DE" sz="2000" err="1">
                <a:latin typeface="Arial"/>
                <a:cs typeface="Arial"/>
              </a:rPr>
              <a:t>reading</a:t>
            </a:r>
            <a:r>
              <a:rPr lang="de-DE" sz="2000">
                <a:latin typeface="Arial"/>
                <a:cs typeface="Arial"/>
              </a:rPr>
              <a:t> </a:t>
            </a:r>
            <a:r>
              <a:rPr lang="de-DE" sz="2000" err="1">
                <a:latin typeface="Arial"/>
                <a:cs typeface="Arial"/>
              </a:rPr>
              <a:t>and</a:t>
            </a:r>
            <a:r>
              <a:rPr lang="de-DE" sz="2000">
                <a:latin typeface="Arial"/>
                <a:cs typeface="Arial"/>
              </a:rPr>
              <a:t> </a:t>
            </a:r>
            <a:r>
              <a:rPr lang="de-DE" sz="2000" err="1">
                <a:latin typeface="Arial"/>
                <a:cs typeface="Arial"/>
              </a:rPr>
              <a:t>payment</a:t>
            </a:r>
            <a:r>
              <a:rPr lang="de-DE" sz="2000">
                <a:latin typeface="Arial"/>
                <a:cs typeface="Arial"/>
              </a:rPr>
              <a:t> </a:t>
            </a:r>
            <a:r>
              <a:rPr lang="de-DE" sz="2000" err="1">
                <a:latin typeface="Arial"/>
                <a:cs typeface="Arial"/>
              </a:rPr>
              <a:t>for</a:t>
            </a:r>
            <a:r>
              <a:rPr lang="de-DE" sz="2000">
                <a:latin typeface="Arial"/>
                <a:cs typeface="Arial"/>
              </a:rPr>
              <a:t> </a:t>
            </a:r>
            <a:r>
              <a:rPr lang="de-DE" sz="2000" err="1">
                <a:latin typeface="Arial"/>
                <a:cs typeface="Arial"/>
              </a:rPr>
              <a:t>publishing</a:t>
            </a:r>
            <a:r>
              <a:rPr lang="de-DE" sz="2000">
                <a:latin typeface="Arial"/>
                <a:cs typeface="Arial"/>
              </a:rPr>
              <a:t> </a:t>
            </a:r>
            <a:r>
              <a:rPr lang="de-DE" sz="2000" err="1">
                <a:latin typeface="Arial"/>
                <a:cs typeface="Arial"/>
              </a:rPr>
              <a:t>bundled</a:t>
            </a:r>
            <a:r>
              <a:rPr lang="de-DE" sz="2000">
                <a:latin typeface="Arial"/>
                <a:cs typeface="Arial"/>
              </a:rPr>
              <a:t> </a:t>
            </a:r>
            <a:r>
              <a:rPr lang="de-DE" sz="2000" err="1">
                <a:latin typeface="Arial"/>
                <a:cs typeface="Arial"/>
              </a:rPr>
              <a:t>into</a:t>
            </a:r>
            <a:r>
              <a:rPr lang="de-DE" sz="2000">
                <a:latin typeface="Arial"/>
                <a:cs typeface="Arial"/>
              </a:rPr>
              <a:t> a </a:t>
            </a:r>
            <a:r>
              <a:rPr lang="de-DE" sz="2000" err="1">
                <a:latin typeface="Arial"/>
                <a:cs typeface="Arial"/>
              </a:rPr>
              <a:t>single</a:t>
            </a:r>
            <a:r>
              <a:rPr lang="de-DE" sz="2000">
                <a:latin typeface="Arial"/>
                <a:cs typeface="Arial"/>
              </a:rPr>
              <a:t> </a:t>
            </a:r>
            <a:r>
              <a:rPr lang="de-DE" sz="2000" err="1">
                <a:latin typeface="Arial"/>
                <a:cs typeface="Arial"/>
              </a:rPr>
              <a:t>contract</a:t>
            </a:r>
            <a:r>
              <a:rPr lang="de-DE" sz="2000">
                <a:latin typeface="Arial"/>
                <a:cs typeface="Arial"/>
              </a:rPr>
              <a:t>.“ (Lisa </a:t>
            </a:r>
            <a:r>
              <a:rPr lang="de-DE" sz="2000" err="1">
                <a:latin typeface="Arial"/>
                <a:cs typeface="Arial"/>
              </a:rPr>
              <a:t>Janicke</a:t>
            </a:r>
            <a:r>
              <a:rPr lang="de-DE" sz="2000">
                <a:latin typeface="Arial"/>
                <a:cs typeface="Arial"/>
              </a:rPr>
              <a:t> </a:t>
            </a:r>
            <a:r>
              <a:rPr lang="de-DE" sz="2000" err="1">
                <a:latin typeface="Arial"/>
                <a:cs typeface="Arial"/>
              </a:rPr>
              <a:t>Hinchliffe</a:t>
            </a:r>
            <a:r>
              <a:rPr lang="de-DE" sz="2000">
                <a:latin typeface="Arial"/>
                <a:cs typeface="Arial"/>
              </a:rPr>
              <a:t>)</a:t>
            </a:r>
          </a:p>
          <a:p>
            <a:pPr marL="179705" indent="0">
              <a:buNone/>
            </a:pPr>
            <a:r>
              <a:rPr lang="de-DE" sz="2000">
                <a:latin typeface="Arial"/>
                <a:cs typeface="Arial"/>
              </a:rPr>
              <a:t>Vertragssumme orientiert sich i.d.R. an den Subskriptionskosten plus OA-Aufschlag</a:t>
            </a:r>
          </a:p>
          <a:p>
            <a:r>
              <a:rPr lang="de-DE" sz="2000">
                <a:latin typeface="Arial" panose="020B0604020202020204" pitchFamily="34" charset="0"/>
                <a:cs typeface="Arial" panose="020B0604020202020204" pitchFamily="34" charset="0"/>
              </a:rPr>
              <a:t>Attraktivität des Modells für Bibliotheken</a:t>
            </a:r>
          </a:p>
          <a:p>
            <a:pPr lvl="1"/>
            <a:r>
              <a:rPr lang="de-DE" sz="2000">
                <a:latin typeface="Arial" panose="020B0604020202020204" pitchFamily="34" charset="0"/>
                <a:cs typeface="Arial" panose="020B0604020202020204" pitchFamily="34" charset="0"/>
              </a:rPr>
              <a:t>Vermeintlich geringerer personeller Aufwand als Einzelzahlung von APCs</a:t>
            </a:r>
          </a:p>
          <a:p>
            <a:pPr lvl="1"/>
            <a:r>
              <a:rPr lang="de-DE" sz="2000">
                <a:latin typeface="Arial"/>
                <a:cs typeface="Arial"/>
              </a:rPr>
              <a:t>Vermeinlichte Planungssicherheit im jährlichen Budget</a:t>
            </a:r>
          </a:p>
          <a:p>
            <a:pPr lvl="1"/>
            <a:r>
              <a:rPr lang="de-DE" sz="2000">
                <a:latin typeface="Arial"/>
                <a:cs typeface="Arial"/>
              </a:rPr>
              <a:t>Business </a:t>
            </a:r>
            <a:r>
              <a:rPr lang="de-DE" sz="2000" err="1">
                <a:latin typeface="Arial"/>
                <a:cs typeface="Arial"/>
              </a:rPr>
              <a:t>as</a:t>
            </a:r>
            <a:r>
              <a:rPr lang="de-DE" sz="2000">
                <a:latin typeface="Arial"/>
                <a:cs typeface="Arial"/>
              </a:rPr>
              <a:t> </a:t>
            </a:r>
            <a:r>
              <a:rPr lang="de-DE" sz="2000" err="1">
                <a:latin typeface="Arial"/>
                <a:cs typeface="Arial"/>
              </a:rPr>
              <a:t>usual</a:t>
            </a:r>
            <a:r>
              <a:rPr lang="de-DE" sz="2000">
                <a:latin typeface="Arial"/>
                <a:cs typeface="Arial"/>
              </a:rPr>
              <a:t>: R&amp;P-Vertrag = Big Deal</a:t>
            </a:r>
          </a:p>
          <a:p>
            <a:r>
              <a:rPr lang="de-DE" sz="2000">
                <a:latin typeface="Arial" panose="020B0604020202020204" pitchFamily="34" charset="0"/>
                <a:cs typeface="Arial" panose="020B0604020202020204" pitchFamily="34" charset="0"/>
              </a:rPr>
              <a:t>Attraktivität des Modells für Forschende</a:t>
            </a:r>
          </a:p>
          <a:p>
            <a:pPr lvl="1"/>
            <a:r>
              <a:rPr lang="de-DE" sz="2000">
                <a:latin typeface="Arial"/>
                <a:cs typeface="Arial"/>
              </a:rPr>
              <a:t>Praxis ist vertraut, keine Änderung der Publikationsentscheidungen</a:t>
            </a:r>
            <a:endParaRPr lang="de-DE" sz="2000">
              <a:latin typeface="Arial" panose="020B0604020202020204" pitchFamily="34" charset="0"/>
              <a:cs typeface="Arial" panose="020B0604020202020204" pitchFamily="34" charset="0"/>
            </a:endParaRPr>
          </a:p>
          <a:p>
            <a:pPr marL="979805" lvl="1" indent="-342900"/>
            <a:endParaRPr lang="de-DE" sz="1600">
              <a:latin typeface="Arial" panose="020B0604020202020204" pitchFamily="34" charset="0"/>
              <a:cs typeface="Arial" panose="020B0604020202020204" pitchFamily="34" charset="0"/>
            </a:endParaRPr>
          </a:p>
          <a:p>
            <a:pPr marL="522605" indent="-342900">
              <a:buFont typeface="Symbol" pitchFamily="2" charset="2"/>
              <a:buChar char="-"/>
            </a:pPr>
            <a:endParaRPr lang="de-DE" sz="2000">
              <a:latin typeface="Arial" panose="020B0604020202020204" pitchFamily="34" charset="0"/>
              <a:cs typeface="Arial" panose="020B0604020202020204" pitchFamily="34" charset="0"/>
            </a:endParaRPr>
          </a:p>
          <a:p>
            <a:pPr marL="179705" indent="0">
              <a:buNone/>
            </a:pPr>
            <a:endParaRPr lang="de-DE" sz="20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108712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CB6772E-4DC4-2B4E-918E-BBEEEDD5A119}"/>
              </a:ext>
            </a:extLst>
          </p:cNvPr>
          <p:cNvSpPr>
            <a:spLocks noGrp="1"/>
          </p:cNvSpPr>
          <p:nvPr>
            <p:ph type="title"/>
          </p:nvPr>
        </p:nvSpPr>
        <p:spPr/>
        <p:txBody>
          <a:bodyPr>
            <a:normAutofit/>
          </a:bodyPr>
          <a:lstStyle/>
          <a:p>
            <a:r>
              <a:rPr lang="de-DE" sz="4000"/>
              <a:t>Kritik an R&amp;P-Verträgen</a:t>
            </a:r>
          </a:p>
        </p:txBody>
      </p:sp>
      <p:sp>
        <p:nvSpPr>
          <p:cNvPr id="3" name="Inhaltsplatzhalter 2">
            <a:extLst>
              <a:ext uri="{FF2B5EF4-FFF2-40B4-BE49-F238E27FC236}">
                <a16:creationId xmlns:a16="http://schemas.microsoft.com/office/drawing/2014/main" id="{B50D2CC2-B94A-6F4F-BCB6-5CFC3C4326E1}"/>
              </a:ext>
            </a:extLst>
          </p:cNvPr>
          <p:cNvSpPr>
            <a:spLocks noGrp="1"/>
          </p:cNvSpPr>
          <p:nvPr>
            <p:ph idx="1"/>
          </p:nvPr>
        </p:nvSpPr>
        <p:spPr/>
        <p:txBody>
          <a:bodyPr>
            <a:normAutofit/>
          </a:bodyPr>
          <a:lstStyle/>
          <a:p>
            <a:pPr lvl="0"/>
            <a:r>
              <a:rPr lang="de-CH" sz="2000">
                <a:latin typeface="Arial" panose="020B0604020202020204" pitchFamily="34" charset="0"/>
                <a:cs typeface="Arial" panose="020B0604020202020204" pitchFamily="34" charset="0"/>
              </a:rPr>
              <a:t>Die R&amp;P-Verträge erlaubt den Verlagen die Fortschreibung der hohen Gewinne. Gleichzeitig wird mit den R&amp;P-Verträgen Hybrid OA subventioniert. Es steht zu befürchten, dass diese Verträge den Übergang zu reinem OA eher verzögern statt befördern.</a:t>
            </a:r>
          </a:p>
          <a:p>
            <a:pPr lvl="0"/>
            <a:r>
              <a:rPr lang="de-CH" sz="2000">
                <a:latin typeface="Arial" panose="020B0604020202020204" pitchFamily="34" charset="0"/>
                <a:cs typeface="Arial" panose="020B0604020202020204" pitchFamily="34" charset="0"/>
              </a:rPr>
              <a:t>Die grössten fünf Verlage profitieren überdurchschnittlich von den R&amp;P-Verträgen und können dadurch ihre Marktdominanz ausbauen. Gold-OA-Verlage und Zeitschriften sind hier deutlich im Nachteil.</a:t>
            </a:r>
          </a:p>
          <a:p>
            <a:pPr lvl="0"/>
            <a:r>
              <a:rPr lang="de-CH" sz="2000">
                <a:latin typeface="Arial" panose="020B0604020202020204" pitchFamily="34" charset="0"/>
                <a:cs typeface="Arial" panose="020B0604020202020204" pitchFamily="34" charset="0"/>
              </a:rPr>
              <a:t>R&amp;P-Verträge sind in Bezug auf die Preise und Klauseln intransparent und nicht untereinander vergleichbar. Das führt dazu, dass Forschende aus unterschiedlichen Ländern zu unterschiedlichen Bedingungen publizieren. </a:t>
            </a:r>
          </a:p>
          <a:p>
            <a:pPr lvl="0"/>
            <a:r>
              <a:rPr lang="de-CH" sz="2000">
                <a:latin typeface="Arial" panose="020B0604020202020204" pitchFamily="34" charset="0"/>
                <a:cs typeface="Arial" panose="020B0604020202020204" pitchFamily="34" charset="0"/>
              </a:rPr>
              <a:t>Wenn R&amp;P-Verträge zur angestrebten Transformation führen (APC-basiertes OA statt Subskriptionen), besteht die Gefahr, dass der Forschungsoutput des Globalen Südens für für den Norden nicht sichtbar ist.</a:t>
            </a:r>
            <a:endParaRPr lang="de-DE" sz="2000"/>
          </a:p>
        </p:txBody>
      </p:sp>
    </p:spTree>
    <p:extLst>
      <p:ext uri="{BB962C8B-B14F-4D97-AF65-F5344CB8AC3E}">
        <p14:creationId xmlns:p14="http://schemas.microsoft.com/office/powerpoint/2010/main" val="23308996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4000" err="1"/>
              <a:t>Subscribe</a:t>
            </a:r>
            <a:r>
              <a:rPr lang="de-DE" sz="4000"/>
              <a:t> </a:t>
            </a:r>
            <a:r>
              <a:rPr lang="de-DE" sz="4000" err="1"/>
              <a:t>to</a:t>
            </a:r>
            <a:r>
              <a:rPr lang="de-DE" sz="4000"/>
              <a:t> Open (S2O)</a:t>
            </a:r>
            <a:endParaRPr lang="en-GB" sz="4000"/>
          </a:p>
        </p:txBody>
      </p:sp>
      <p:sp>
        <p:nvSpPr>
          <p:cNvPr id="3" name="Inhaltsplatzhalter 2"/>
          <p:cNvSpPr>
            <a:spLocks noGrp="1"/>
          </p:cNvSpPr>
          <p:nvPr>
            <p:ph idx="1"/>
          </p:nvPr>
        </p:nvSpPr>
        <p:spPr>
          <a:xfrm>
            <a:off x="5849006" y="1573376"/>
            <a:ext cx="6148553" cy="5126969"/>
          </a:xfrm>
        </p:spPr>
        <p:txBody>
          <a:bodyPr vert="horz" lIns="91440" tIns="45720" rIns="91440" bIns="45720" rtlCol="0" anchor="t">
            <a:normAutofit fontScale="92500"/>
          </a:bodyPr>
          <a:lstStyle/>
          <a:p>
            <a:r>
              <a:rPr lang="de-DE" sz="2400"/>
              <a:t>Modell von „Annual Reviews“ 2016 mit Anschubfinanzierung Robert Wood Johnson </a:t>
            </a:r>
            <a:r>
              <a:rPr lang="de-DE" sz="2400" err="1"/>
              <a:t>Foundation</a:t>
            </a:r>
            <a:r>
              <a:rPr lang="de-DE" sz="2400"/>
              <a:t> entwickelt, 2017 erste Zeitschrift (AR Public </a:t>
            </a:r>
            <a:r>
              <a:rPr lang="de-DE" sz="2400" err="1"/>
              <a:t>Health</a:t>
            </a:r>
            <a:r>
              <a:rPr lang="de-DE" sz="2400"/>
              <a:t>) online. </a:t>
            </a:r>
          </a:p>
          <a:p>
            <a:r>
              <a:rPr lang="de-DE" sz="2400"/>
              <a:t>AR seit 1932, 51 Journals mit hoher Reputation und breiter Subskriptionsbasis, redaktionell eingeladene Überblicksartikel zum aktuellen Stand der wissenschaftlichen Forschung</a:t>
            </a:r>
          </a:p>
          <a:p>
            <a:r>
              <a:rPr lang="de-DE" sz="2400"/>
              <a:t>Erste Testphase Nutzungsvergleich OA und </a:t>
            </a:r>
            <a:r>
              <a:rPr lang="de-DE" sz="2400" err="1"/>
              <a:t>closed</a:t>
            </a:r>
            <a:r>
              <a:rPr lang="de-DE" sz="2400"/>
              <a:t> </a:t>
            </a:r>
            <a:r>
              <a:rPr lang="de-DE" sz="2400" err="1"/>
              <a:t>access</a:t>
            </a:r>
            <a:endParaRPr lang="de-DE" sz="2400"/>
          </a:p>
          <a:p>
            <a:r>
              <a:rPr lang="de-DE" sz="2400"/>
              <a:t>Zweite Phase Erhebung durch PSI, aus welchen Institutionen der Nutzungsaufwuchs herrührte. Bestätigung der Mission als not-</a:t>
            </a:r>
            <a:r>
              <a:rPr lang="de-DE" sz="2400" err="1"/>
              <a:t>for</a:t>
            </a:r>
            <a:r>
              <a:rPr lang="de-DE" sz="2400"/>
              <a:t>-profit Verlag, aber auch Datenbasis zur späteren Gewinnung weiterer S2O Teilnehmer</a:t>
            </a:r>
            <a:endParaRPr lang="en-GB" sz="2400"/>
          </a:p>
        </p:txBody>
      </p:sp>
      <p:pic>
        <p:nvPicPr>
          <p:cNvPr id="2050" name="Picture 2" descr="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8341" y="3604572"/>
            <a:ext cx="4450505" cy="2572392"/>
          </a:xfrm>
          <a:prstGeom prst="rect">
            <a:avLst/>
          </a:prstGeom>
          <a:noFill/>
          <a:extLst>
            <a:ext uri="{909E8E84-426E-40DD-AFC4-6F175D3DCCD1}">
              <a14:hiddenFill xmlns:a14="http://schemas.microsoft.com/office/drawing/2010/main">
                <a:solidFill>
                  <a:srgbClr val="FFFFFF"/>
                </a:solidFill>
              </a14:hiddenFill>
            </a:ext>
          </a:extLst>
        </p:spPr>
      </p:pic>
      <p:sp>
        <p:nvSpPr>
          <p:cNvPr id="4" name="Rechteck 3"/>
          <p:cNvSpPr/>
          <p:nvPr/>
        </p:nvSpPr>
        <p:spPr>
          <a:xfrm>
            <a:off x="1056780" y="6373482"/>
            <a:ext cx="2702984" cy="215444"/>
          </a:xfrm>
          <a:prstGeom prst="rect">
            <a:avLst/>
          </a:prstGeom>
        </p:spPr>
        <p:txBody>
          <a:bodyPr wrap="none">
            <a:spAutoFit/>
          </a:bodyPr>
          <a:lstStyle/>
          <a:p>
            <a:r>
              <a:rPr lang="en-GB" sz="800"/>
              <a:t>Crow/Gallagher/</a:t>
            </a:r>
            <a:r>
              <a:rPr lang="en-GB" sz="800" err="1"/>
              <a:t>Naim</a:t>
            </a:r>
            <a:r>
              <a:rPr lang="en-GB" sz="800"/>
              <a:t>: Subscribe to Open 10.1002/leap.1262</a:t>
            </a:r>
          </a:p>
        </p:txBody>
      </p:sp>
      <p:pic>
        <p:nvPicPr>
          <p:cNvPr id="205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627" t="14908" b="2889"/>
          <a:stretch/>
        </p:blipFill>
        <p:spPr bwMode="auto">
          <a:xfrm>
            <a:off x="722170" y="2028389"/>
            <a:ext cx="2631423" cy="315236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59969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fade">
                                      <p:cBhvr>
                                        <p:cTn id="12" dur="500"/>
                                        <p:tgtEl>
                                          <p:spTgt spid="205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051"/>
                                        </p:tgtEl>
                                        <p:attrNameLst>
                                          <p:attrName>style.visibility</p:attrName>
                                        </p:attrNameLst>
                                      </p:cBhvr>
                                      <p:to>
                                        <p:strVal val="visible"/>
                                      </p:to>
                                    </p:set>
                                    <p:animEffect transition="in" filter="fade">
                                      <p:cBhvr>
                                        <p:cTn id="22"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4000" err="1"/>
              <a:t>Subscribe</a:t>
            </a:r>
            <a:r>
              <a:rPr lang="de-DE" sz="4000"/>
              <a:t> </a:t>
            </a:r>
            <a:r>
              <a:rPr lang="de-DE" sz="4000" err="1"/>
              <a:t>to</a:t>
            </a:r>
            <a:r>
              <a:rPr lang="de-DE" sz="4000"/>
              <a:t> Open (S2O)</a:t>
            </a:r>
            <a:endParaRPr lang="en-GB" sz="4000"/>
          </a:p>
        </p:txBody>
      </p:sp>
      <p:pic>
        <p:nvPicPr>
          <p:cNvPr id="10" name="Inhaltsplatzhalter 5"/>
          <p:cNvPicPr>
            <a:picLocks noGrp="1" noChangeAspect="1"/>
          </p:cNvPicPr>
          <p:nvPr>
            <p:ph idx="1"/>
          </p:nvPr>
        </p:nvPicPr>
        <p:blipFill rotWithShape="1">
          <a:blip r:embed="rId2">
            <a:extLst>
              <a:ext uri="{BEBA8EAE-BF5A-486C-A8C5-ECC9F3942E4B}">
                <a14:imgProps xmlns:a14="http://schemas.microsoft.com/office/drawing/2010/main">
                  <a14:imgLayer r:embed="rId3">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rcRect l="11753" r="18500" b="3916"/>
          <a:stretch/>
        </p:blipFill>
        <p:spPr>
          <a:xfrm>
            <a:off x="6526925" y="4473082"/>
            <a:ext cx="5665076" cy="2058343"/>
          </a:xfrm>
        </p:spPr>
      </p:pic>
      <p:sp>
        <p:nvSpPr>
          <p:cNvPr id="8" name="Inhaltsplatzhalter 2"/>
          <p:cNvSpPr txBox="1">
            <a:spLocks/>
          </p:cNvSpPr>
          <p:nvPr/>
        </p:nvSpPr>
        <p:spPr>
          <a:xfrm>
            <a:off x="838200" y="1447248"/>
            <a:ext cx="10515599" cy="257136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2200" err="1"/>
              <a:t>Subskribenden</a:t>
            </a:r>
            <a:r>
              <a:rPr lang="de-DE" sz="2200"/>
              <a:t> bekommen jährliches Angebot, mit 5% Rabatt für S2O zu zeichnen. Bei ausreichender Beteiligung ist Content des Jahrgang dauerhaft OA. </a:t>
            </a:r>
          </a:p>
          <a:p>
            <a:r>
              <a:rPr lang="de-DE" sz="2200"/>
              <a:t>Schwelle wird nicht erreicht? Content bleibt „toll </a:t>
            </a:r>
            <a:r>
              <a:rPr lang="de-DE" sz="2200" err="1"/>
              <a:t>access</a:t>
            </a:r>
            <a:r>
              <a:rPr lang="de-DE" sz="2200"/>
              <a:t>“, S2O-Subskribenden beziehen mit 5% Nachlass. Wer auf „</a:t>
            </a:r>
            <a:r>
              <a:rPr lang="de-DE" sz="2200" err="1"/>
              <a:t>free</a:t>
            </a:r>
            <a:r>
              <a:rPr lang="de-DE" sz="2200"/>
              <a:t> lunch“ spekuliert und S2O nicht gewählt hat, hat den Content entweder nicht oder steigt zum vollen Preis wieder ein. </a:t>
            </a:r>
          </a:p>
          <a:p>
            <a:r>
              <a:rPr lang="de-DE" sz="2200"/>
              <a:t>War zunächst strikt auf Bestandskunden beschränkt, dann aber mit PSI Nutzungsdaten auf finanzkräftige potentielle Neukunden ausgedehnt</a:t>
            </a:r>
          </a:p>
        </p:txBody>
      </p:sp>
      <p:sp>
        <p:nvSpPr>
          <p:cNvPr id="9" name="Rechteck 8"/>
          <p:cNvSpPr/>
          <p:nvPr/>
        </p:nvSpPr>
        <p:spPr>
          <a:xfrm>
            <a:off x="838199" y="4207807"/>
            <a:ext cx="6634656" cy="2462213"/>
          </a:xfrm>
          <a:prstGeom prst="rect">
            <a:avLst/>
          </a:prstGeom>
        </p:spPr>
        <p:txBody>
          <a:bodyPr wrap="square">
            <a:spAutoFit/>
          </a:bodyPr>
          <a:lstStyle/>
          <a:p>
            <a:pPr marL="228600" indent="-228600">
              <a:lnSpc>
                <a:spcPct val="90000"/>
              </a:lnSpc>
              <a:spcBef>
                <a:spcPts val="1000"/>
              </a:spcBef>
              <a:buFont typeface="Arial" panose="020B0604020202020204" pitchFamily="34" charset="0"/>
              <a:buChar char="•"/>
            </a:pPr>
            <a:r>
              <a:rPr lang="de-DE" sz="2200" err="1"/>
              <a:t>Contentspefizisch</a:t>
            </a:r>
            <a:r>
              <a:rPr lang="de-DE" sz="2200"/>
              <a:t>, nicht P2P Kommunikation sondern Wissenschaftssynthese (Reputation -&gt; Nachfrage)</a:t>
            </a:r>
            <a:r>
              <a:rPr lang="en-GB" sz="2200"/>
              <a:t> </a:t>
            </a:r>
          </a:p>
          <a:p>
            <a:pPr marL="228600" indent="-228600">
              <a:lnSpc>
                <a:spcPct val="90000"/>
              </a:lnSpc>
              <a:spcBef>
                <a:spcPts val="1000"/>
              </a:spcBef>
              <a:buFont typeface="Arial" panose="020B0604020202020204" pitchFamily="34" charset="0"/>
              <a:buChar char="•"/>
            </a:pPr>
            <a:r>
              <a:rPr lang="de-DE" sz="2200"/>
              <a:t>AR erscheinen auf Englisch, diskursives Gatekeeper Modell, damit Fortschreibung Status Quo</a:t>
            </a:r>
          </a:p>
          <a:p>
            <a:pPr marL="228600" indent="-228600">
              <a:lnSpc>
                <a:spcPct val="90000"/>
              </a:lnSpc>
              <a:spcBef>
                <a:spcPts val="1000"/>
              </a:spcBef>
              <a:buFont typeface="Arial" panose="020B0604020202020204" pitchFamily="34" charset="0"/>
              <a:buChar char="•"/>
            </a:pPr>
            <a:r>
              <a:rPr lang="de-DE" sz="2200"/>
              <a:t>abhängig von bestehenden Strukturen und Akteuren innerhalb des „</a:t>
            </a:r>
            <a:r>
              <a:rPr lang="de-DE" sz="2200" err="1"/>
              <a:t>value</a:t>
            </a:r>
            <a:r>
              <a:rPr lang="de-DE" sz="2200"/>
              <a:t> </a:t>
            </a:r>
            <a:r>
              <a:rPr lang="de-DE" sz="2200" err="1"/>
              <a:t>for</a:t>
            </a:r>
            <a:r>
              <a:rPr lang="de-DE" sz="2200"/>
              <a:t> </a:t>
            </a:r>
            <a:r>
              <a:rPr lang="de-DE" sz="2200" err="1"/>
              <a:t>money</a:t>
            </a:r>
            <a:r>
              <a:rPr lang="de-DE" sz="2200"/>
              <a:t>“ Modells der Wissenschaftskommunikation</a:t>
            </a:r>
          </a:p>
        </p:txBody>
      </p:sp>
      <p:sp>
        <p:nvSpPr>
          <p:cNvPr id="11" name="Textfeld 10"/>
          <p:cNvSpPr txBox="1"/>
          <p:nvPr/>
        </p:nvSpPr>
        <p:spPr>
          <a:xfrm>
            <a:off x="9207062" y="4473082"/>
            <a:ext cx="2984938" cy="584775"/>
          </a:xfrm>
          <a:prstGeom prst="rect">
            <a:avLst/>
          </a:prstGeom>
          <a:noFill/>
        </p:spPr>
        <p:txBody>
          <a:bodyPr wrap="square" rtlCol="0">
            <a:spAutoFit/>
          </a:bodyPr>
          <a:lstStyle/>
          <a:p>
            <a:pPr algn="r"/>
            <a:r>
              <a:rPr lang="de-DE" sz="3200">
                <a:solidFill>
                  <a:schemeClr val="accent1">
                    <a:lumMod val="40000"/>
                    <a:lumOff val="60000"/>
                  </a:schemeClr>
                </a:solidFill>
                <a:latin typeface="Aharoni" panose="02010803020104030203" pitchFamily="2" charset="-79"/>
                <a:cs typeface="Aharoni" panose="02010803020104030203" pitchFamily="2" charset="-79"/>
              </a:rPr>
              <a:t>FAZIT</a:t>
            </a:r>
            <a:endParaRPr lang="en-GB" sz="3200">
              <a:solidFill>
                <a:schemeClr val="accent1">
                  <a:lumMod val="40000"/>
                  <a:lumOff val="60000"/>
                </a:schemeClr>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2897746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sz="4000" err="1">
                <a:cs typeface="Calibri Light"/>
              </a:rPr>
              <a:t>Übergreifende</a:t>
            </a:r>
            <a:r>
              <a:rPr lang="en-GB" sz="4000">
                <a:cs typeface="Calibri Light"/>
              </a:rPr>
              <a:t> </a:t>
            </a:r>
            <a:r>
              <a:rPr lang="en-GB" sz="4000" err="1">
                <a:cs typeface="Calibri Light"/>
              </a:rPr>
              <a:t>Plattformen</a:t>
            </a:r>
            <a:r>
              <a:rPr lang="en-GB" sz="4000">
                <a:cs typeface="Calibri Light"/>
              </a:rPr>
              <a:t>, </a:t>
            </a:r>
            <a:r>
              <a:rPr lang="en-GB" sz="4000" err="1">
                <a:cs typeface="Calibri Light"/>
              </a:rPr>
              <a:t>ScieLO</a:t>
            </a:r>
            <a:endParaRPr lang="en-GB" sz="4000"/>
          </a:p>
        </p:txBody>
      </p:sp>
      <p:sp>
        <p:nvSpPr>
          <p:cNvPr id="3" name="Inhaltsplatzhalter 2"/>
          <p:cNvSpPr>
            <a:spLocks noGrp="1"/>
          </p:cNvSpPr>
          <p:nvPr>
            <p:ph idx="1"/>
          </p:nvPr>
        </p:nvSpPr>
        <p:spPr>
          <a:xfrm>
            <a:off x="838200" y="1681851"/>
            <a:ext cx="10515600" cy="2741075"/>
          </a:xfrm>
        </p:spPr>
        <p:txBody>
          <a:bodyPr vert="horz" lIns="91440" tIns="45720" rIns="91440" bIns="45720" rtlCol="0" anchor="t">
            <a:normAutofit/>
          </a:bodyPr>
          <a:lstStyle/>
          <a:p>
            <a:r>
              <a:rPr lang="en-GB" err="1">
                <a:cs typeface="Calibri"/>
              </a:rPr>
              <a:t>SciELO</a:t>
            </a:r>
            <a:r>
              <a:rPr lang="en-GB">
                <a:cs typeface="Calibri"/>
              </a:rPr>
              <a:t> </a:t>
            </a:r>
            <a:r>
              <a:rPr lang="en-GB" err="1">
                <a:cs typeface="Calibri"/>
              </a:rPr>
              <a:t>seit</a:t>
            </a:r>
            <a:r>
              <a:rPr lang="en-GB">
                <a:cs typeface="Calibri"/>
              </a:rPr>
              <a:t> 1998 </a:t>
            </a:r>
            <a:r>
              <a:rPr lang="en-GB" err="1">
                <a:cs typeface="Calibri"/>
              </a:rPr>
              <a:t>als</a:t>
            </a:r>
            <a:r>
              <a:rPr lang="en-GB">
                <a:cs typeface="Calibri"/>
              </a:rPr>
              <a:t> </a:t>
            </a:r>
            <a:r>
              <a:rPr lang="en-GB" err="1">
                <a:cs typeface="Calibri"/>
              </a:rPr>
              <a:t>Publikations</a:t>
            </a:r>
            <a:r>
              <a:rPr lang="en-GB">
                <a:cs typeface="Calibri"/>
              </a:rPr>
              <a:t>- und </a:t>
            </a:r>
            <a:r>
              <a:rPr lang="en-GB" err="1">
                <a:cs typeface="Calibri"/>
              </a:rPr>
              <a:t>Aggregationsplattform</a:t>
            </a:r>
            <a:r>
              <a:rPr lang="en-GB">
                <a:cs typeface="Calibri"/>
              </a:rPr>
              <a:t> auf </a:t>
            </a:r>
            <a:r>
              <a:rPr lang="en-GB" err="1">
                <a:cs typeface="Calibri"/>
              </a:rPr>
              <a:t>schlanker</a:t>
            </a:r>
            <a:r>
              <a:rPr lang="en-GB">
                <a:cs typeface="Calibri"/>
              </a:rPr>
              <a:t> </a:t>
            </a:r>
            <a:r>
              <a:rPr lang="en-GB" err="1">
                <a:cs typeface="Calibri"/>
              </a:rPr>
              <a:t>technologischer</a:t>
            </a:r>
            <a:r>
              <a:rPr lang="en-GB">
                <a:cs typeface="Calibri"/>
              </a:rPr>
              <a:t> Basis (PKP)</a:t>
            </a:r>
          </a:p>
          <a:p>
            <a:r>
              <a:rPr lang="en-GB" err="1">
                <a:cs typeface="Calibri"/>
              </a:rPr>
              <a:t>Aufgebaut</a:t>
            </a:r>
            <a:r>
              <a:rPr lang="en-GB">
                <a:cs typeface="Calibri"/>
              </a:rPr>
              <a:t> </a:t>
            </a:r>
            <a:r>
              <a:rPr lang="en-GB" err="1">
                <a:cs typeface="Calibri"/>
              </a:rPr>
              <a:t>durch</a:t>
            </a:r>
            <a:r>
              <a:rPr lang="en-GB">
                <a:cs typeface="Calibri"/>
              </a:rPr>
              <a:t> </a:t>
            </a:r>
            <a:r>
              <a:rPr lang="en-GB" err="1">
                <a:cs typeface="Calibri"/>
              </a:rPr>
              <a:t>Fördereinrichtungen</a:t>
            </a:r>
            <a:r>
              <a:rPr lang="en-GB">
                <a:cs typeface="Calibri"/>
              </a:rPr>
              <a:t> der </a:t>
            </a:r>
            <a:r>
              <a:rPr lang="en-GB" err="1">
                <a:cs typeface="Calibri"/>
              </a:rPr>
              <a:t>Gründungsländer</a:t>
            </a:r>
          </a:p>
          <a:p>
            <a:r>
              <a:rPr lang="en-GB" err="1">
                <a:cs typeface="Calibri"/>
              </a:rPr>
              <a:t>Repräsentiert</a:t>
            </a:r>
            <a:r>
              <a:rPr lang="en-GB">
                <a:cs typeface="Calibri"/>
              </a:rPr>
              <a:t> </a:t>
            </a:r>
            <a:r>
              <a:rPr lang="en-GB" err="1">
                <a:cs typeface="Calibri"/>
              </a:rPr>
              <a:t>wissenschaftlichen</a:t>
            </a:r>
            <a:r>
              <a:rPr lang="en-GB">
                <a:cs typeface="Calibri"/>
              </a:rPr>
              <a:t> Output des </a:t>
            </a:r>
            <a:r>
              <a:rPr lang="en-GB" err="1">
                <a:cs typeface="Calibri"/>
              </a:rPr>
              <a:t>globalen</a:t>
            </a:r>
            <a:r>
              <a:rPr lang="en-GB">
                <a:cs typeface="Calibri"/>
              </a:rPr>
              <a:t> </a:t>
            </a:r>
            <a:r>
              <a:rPr lang="en-GB" err="1">
                <a:cs typeface="Calibri"/>
              </a:rPr>
              <a:t>Südens</a:t>
            </a:r>
            <a:r>
              <a:rPr lang="en-GB">
                <a:cs typeface="Calibri"/>
              </a:rPr>
              <a:t> und der </a:t>
            </a:r>
            <a:r>
              <a:rPr lang="en-GB" err="1">
                <a:cs typeface="Calibri"/>
              </a:rPr>
              <a:t>durch</a:t>
            </a:r>
            <a:r>
              <a:rPr lang="en-GB">
                <a:cs typeface="Calibri"/>
              </a:rPr>
              <a:t> den "English bias" </a:t>
            </a:r>
            <a:r>
              <a:rPr lang="en-GB" err="1">
                <a:cs typeface="Calibri"/>
              </a:rPr>
              <a:t>benachteiligten</a:t>
            </a:r>
            <a:r>
              <a:rPr lang="en-GB">
                <a:cs typeface="Calibri"/>
              </a:rPr>
              <a:t> </a:t>
            </a:r>
            <a:r>
              <a:rPr lang="en-GB" err="1">
                <a:cs typeface="Calibri"/>
              </a:rPr>
              <a:t>Wissenschaftsregionen</a:t>
            </a:r>
          </a:p>
        </p:txBody>
      </p:sp>
      <p:pic>
        <p:nvPicPr>
          <p:cNvPr id="5" name="Picture 5">
            <a:extLst>
              <a:ext uri="{FF2B5EF4-FFF2-40B4-BE49-F238E27FC236}">
                <a16:creationId xmlns:a16="http://schemas.microsoft.com/office/drawing/2014/main" id="{3F753FCB-D453-43E2-AC1B-124CC93810A7}"/>
              </a:ext>
            </a:extLst>
          </p:cNvPr>
          <p:cNvPicPr>
            <a:picLocks noChangeAspect="1"/>
          </p:cNvPicPr>
          <p:nvPr/>
        </p:nvPicPr>
        <p:blipFill>
          <a:blip r:embed="rId2"/>
          <a:stretch>
            <a:fillRect/>
          </a:stretch>
        </p:blipFill>
        <p:spPr>
          <a:xfrm>
            <a:off x="914400" y="4215504"/>
            <a:ext cx="6179388" cy="2280123"/>
          </a:xfrm>
          <a:prstGeom prst="rect">
            <a:avLst/>
          </a:prstGeom>
        </p:spPr>
      </p:pic>
    </p:spTree>
    <p:extLst>
      <p:ext uri="{BB962C8B-B14F-4D97-AF65-F5344CB8AC3E}">
        <p14:creationId xmlns:p14="http://schemas.microsoft.com/office/powerpoint/2010/main" val="1157420516"/>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1340</Words>
  <Application>Microsoft Macintosh PowerPoint</Application>
  <PresentationFormat>Breitbild</PresentationFormat>
  <Paragraphs>91</Paragraphs>
  <Slides>12</Slides>
  <Notes>8</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12</vt:i4>
      </vt:variant>
    </vt:vector>
  </HeadingPairs>
  <TitlesOfParts>
    <vt:vector size="18" baseType="lpstr">
      <vt:lpstr>Aharoni</vt:lpstr>
      <vt:lpstr>Arial</vt:lpstr>
      <vt:lpstr>Calibri</vt:lpstr>
      <vt:lpstr>Calibri Light</vt:lpstr>
      <vt:lpstr>Symbol</vt:lpstr>
      <vt:lpstr>Office</vt:lpstr>
      <vt:lpstr>Auswirkungen von Policies  und Infrastrukturen auf die Wissenschaftskommunikation</vt:lpstr>
      <vt:lpstr>Ziele der OA-Bewegung</vt:lpstr>
      <vt:lpstr>Gold OA in den BBB-Deklarationen</vt:lpstr>
      <vt:lpstr>Gold OA und Article Processing Charges (APCs)</vt:lpstr>
      <vt:lpstr>Plan S und R&amp;P-Verträge</vt:lpstr>
      <vt:lpstr>Kritik an R&amp;P-Verträgen</vt:lpstr>
      <vt:lpstr>Subscribe to Open (S2O)</vt:lpstr>
      <vt:lpstr>Subscribe to Open (S2O)</vt:lpstr>
      <vt:lpstr>Übergreifende Plattformen, ScieLO</vt:lpstr>
      <vt:lpstr>Übergreifende Plattformen, Prestige</vt:lpstr>
      <vt:lpstr>Übergreifende Plattformen, Redalyc</vt:lpstr>
      <vt:lpstr>Schlusswort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Verdicchio, Dirk (UB)</dc:creator>
  <cp:lastModifiedBy>Verdicchio, Dirk (UB)</cp:lastModifiedBy>
  <cp:revision>1</cp:revision>
  <dcterms:created xsi:type="dcterms:W3CDTF">2020-11-22T13:45:34Z</dcterms:created>
  <dcterms:modified xsi:type="dcterms:W3CDTF">2020-11-26T15:30:38Z</dcterms:modified>
</cp:coreProperties>
</file>